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  <p:sldId id="264" r:id="rId5"/>
    <p:sldId id="260" r:id="rId6"/>
    <p:sldId id="257" r:id="rId7"/>
    <p:sldId id="261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747F4-438E-46C6-B407-A28484C420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7F50-1029-4AA3-B20D-4DBDD3B1CC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67360-F823-43A0-BA1D-48B8526B93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43C90-138B-4523-A646-38A90C730F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AA148-A459-4BA0-B0D0-FDFDBF3CE1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E4E88-19B1-4114-8F0A-2F3637AB6F3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6692-3BE5-4589-B7B9-9367A34613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E6BB0-905F-4F28-853B-07DCF35116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399D5-9198-4DED-ACA3-74236E806F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7E4F3-58A2-48E5-98FF-6126ABFA4D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B8D81-6904-4D6C-8F09-69D5F33816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6CAC95-4C32-4FBC-BB35-823BA4DD7C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CBFMediator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4213" y="2995614"/>
            <a:ext cx="1943100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Admin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84888" y="2995614"/>
            <a:ext cx="1655762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Decision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932363" y="5084763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 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1979613" y="5084763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Messenger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OPERATOR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286380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3635375" y="4652963"/>
            <a:ext cx="360363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4643438" y="4652963"/>
            <a:ext cx="2889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714612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14678" y="35716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50397" y="2000240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2919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50397" y="4429132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448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LGM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607587" y="1678769"/>
            <a:ext cx="35719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/>
          <p:cNvSpPr/>
          <p:nvPr/>
        </p:nvSpPr>
        <p:spPr>
          <a:xfrm>
            <a:off x="3857620" y="2571744"/>
            <a:ext cx="1214446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flipV="1">
            <a:off x="3929058" y="3786190"/>
            <a:ext cx="1214446" cy="11525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flipH="1">
            <a:off x="2357422" y="2571744"/>
            <a:ext cx="1285884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flipH="1" flipV="1">
            <a:off x="2428860" y="3643314"/>
            <a:ext cx="1285884" cy="1223970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1714480" y="5786454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OPERATOR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CBFMediator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4213" y="2995614"/>
            <a:ext cx="1943100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Admin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84888" y="2995614"/>
            <a:ext cx="1655762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Decision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072198" y="428625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857224" y="428625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Messenger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RAPTOR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286380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5357816" y="4429132"/>
            <a:ext cx="571505" cy="1428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714612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558916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Never die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559180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Observe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559444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Control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2776528" y="4429132"/>
            <a:ext cx="581026" cy="2143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V="1">
            <a:off x="2928926" y="4929198"/>
            <a:ext cx="500066" cy="500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5143504" y="4857760"/>
            <a:ext cx="571504" cy="500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286248" y="4786322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14678" y="35716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50397" y="2000240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2919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72264" y="4214818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72264" y="2285992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LGM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607587" y="1678769"/>
            <a:ext cx="35719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/>
          <p:cNvSpPr/>
          <p:nvPr/>
        </p:nvSpPr>
        <p:spPr>
          <a:xfrm>
            <a:off x="3857620" y="2571744"/>
            <a:ext cx="1357322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20737115" flipH="1">
            <a:off x="2279345" y="2607255"/>
            <a:ext cx="1526565" cy="714380"/>
          </a:xfrm>
          <a:prstGeom prst="arc">
            <a:avLst>
              <a:gd name="adj1" fmla="val 15201006"/>
              <a:gd name="adj2" fmla="val 21373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flipH="1" flipV="1">
            <a:off x="5786446" y="3929066"/>
            <a:ext cx="1285884" cy="723904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252676" y="5786454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RAPTOR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71934" y="4214818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CTM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28728" y="3286124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NDM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43174" y="428625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3143240" y="2428868"/>
            <a:ext cx="3500462" cy="571504"/>
          </a:xfrm>
          <a:prstGeom prst="arc">
            <a:avLst>
              <a:gd name="adj1" fmla="val 12786692"/>
              <a:gd name="adj2" fmla="val 213218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 rot="5400000">
            <a:off x="5179223" y="3607595"/>
            <a:ext cx="3500462" cy="571504"/>
          </a:xfrm>
          <a:prstGeom prst="arc">
            <a:avLst>
              <a:gd name="adj1" fmla="val 12786692"/>
              <a:gd name="adj2" fmla="val 1850100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5400000" flipH="1" flipV="1">
            <a:off x="2683655" y="3531395"/>
            <a:ext cx="1643074" cy="723904"/>
          </a:xfrm>
          <a:prstGeom prst="arc">
            <a:avLst>
              <a:gd name="adj1" fmla="val 14218576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3390863">
            <a:off x="3515176" y="3278287"/>
            <a:ext cx="1316236" cy="571504"/>
          </a:xfrm>
          <a:prstGeom prst="arc">
            <a:avLst>
              <a:gd name="adj1" fmla="val 12786692"/>
              <a:gd name="adj2" fmla="val 213218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CBFMediator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684213" y="2781300"/>
            <a:ext cx="1943100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Communication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Restriction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6084888" y="2781300"/>
            <a:ext cx="1655762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Never Die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827088" y="3860800"/>
            <a:ext cx="1943100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Observe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932363" y="5084763"/>
            <a:ext cx="1655762" cy="719137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State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940425" y="3860800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Messenger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979613" y="5084763"/>
            <a:ext cx="1655762" cy="719137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Log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219700" y="4219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2843213" y="4221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2916238" y="33575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5148263" y="3284538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3635375" y="4652963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4643438" y="46529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solidFill>
            <a:srgbClr val="FF0000">
              <a:alpha val="6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K  A  R  M 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68313" y="105251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Asia동화M" pitchFamily="18" charset="-127"/>
              </a:rPr>
              <a:t>Unified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Asia동화M" pitchFamily="18" charset="-127"/>
              </a:rPr>
              <a:t>Log Manager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419475" y="1052513"/>
            <a:ext cx="1944688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Central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516688" y="105251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419475" y="4005263"/>
            <a:ext cx="1944688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Central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6516688" y="2492375"/>
            <a:ext cx="1944687" cy="12239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516688" y="400526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6516688" y="551656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484438" y="17002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435600" y="170021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5435600" y="46529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867400" y="1700213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5867400" y="30686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867400" y="4652963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5867400" y="60213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2843213" y="1700213"/>
            <a:ext cx="0" cy="295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843213" y="46529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678636"/>
            <a:ext cx="2357454" cy="14644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Trouble Alert</a:t>
            </a:r>
          </a:p>
          <a:p>
            <a:pPr algn="ctr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Trouble Process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6380" y="428604"/>
            <a:ext cx="2571768" cy="1714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File Transfer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Message Transfer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File Broadcast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Message Broadcast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596" y="3786190"/>
            <a:ext cx="2571768" cy="185738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Terminate process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Logout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Shutdown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Execute process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1868" y="3786190"/>
            <a:ext cx="2357454" cy="121444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Process observe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See status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00826" y="3429000"/>
            <a:ext cx="2357454" cy="192882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Login data Admin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Login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Usage Limit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Permission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714356"/>
            <a:ext cx="78581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Trouble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64" y="478017"/>
            <a:ext cx="107157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Messenger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3835603"/>
            <a:ext cx="71438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Status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3500438"/>
            <a:ext cx="71438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5264363"/>
            <a:ext cx="78581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Control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7715272" y="1714488"/>
            <a:ext cx="1285884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7715272" y="1428736"/>
            <a:ext cx="1285884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7287438" y="3143248"/>
            <a:ext cx="3428230" cy="79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>
            <a:off x="8358214" y="4857760"/>
            <a:ext cx="642942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>
            <a:off x="2500298" y="1428736"/>
            <a:ext cx="285752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1893869" y="3178967"/>
            <a:ext cx="2642412" cy="79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214678" y="4500570"/>
            <a:ext cx="857256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2786050" y="4286256"/>
            <a:ext cx="1071570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7608115" y="4179099"/>
            <a:ext cx="71438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>
            <a:off x="7607320" y="4464057"/>
            <a:ext cx="71438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126</Words>
  <Application>Microsoft Office PowerPoint</Application>
  <PresentationFormat>화면 슬라이드 쇼(4:3)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ajou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netronics</dc:creator>
  <cp:lastModifiedBy>snoopy</cp:lastModifiedBy>
  <cp:revision>24</cp:revision>
  <dcterms:created xsi:type="dcterms:W3CDTF">2008-03-07T06:23:48Z</dcterms:created>
  <dcterms:modified xsi:type="dcterms:W3CDTF">2008-08-21T22:42:48Z</dcterms:modified>
</cp:coreProperties>
</file>