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2" r:id="rId4"/>
    <p:sldId id="264" r:id="rId5"/>
    <p:sldId id="260" r:id="rId6"/>
    <p:sldId id="257" r:id="rId7"/>
    <p:sldId id="261" r:id="rId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747F4-438E-46C6-B407-A28484C4202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7F50-1029-4AA3-B20D-4DBDD3B1CC1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67360-F823-43A0-BA1D-48B8526B93A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43C90-138B-4523-A646-38A90C730F3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AA148-A459-4BA0-B0D0-FDFDBF3CE1A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E4E88-19B1-4114-8F0A-2F3637AB6F3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46692-3BE5-4589-B7B9-9367A346135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E6BB0-905F-4F28-853B-07DCF35116E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399D5-9198-4DED-ACA3-74236E806F2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7E4F3-58A2-48E5-98FF-6126ABFA4D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B8D81-6904-4D6C-8F09-69D5F338169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06CAC95-4C32-4FBC-BB35-823BA4DD7C5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3492500" y="3860800"/>
            <a:ext cx="1655763" cy="7191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FF00">
                  <a:shade val="30000"/>
                  <a:satMod val="115000"/>
                </a:srgbClr>
              </a:gs>
              <a:gs pos="50000">
                <a:srgbClr val="00FF00">
                  <a:shade val="67500"/>
                  <a:satMod val="115000"/>
                </a:srgbClr>
              </a:gs>
              <a:gs pos="100000">
                <a:srgbClr val="00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CBFMediator</a:t>
            </a: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684213" y="2995614"/>
            <a:ext cx="1943100" cy="7191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Communication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3492500" y="2276475"/>
            <a:ext cx="1655763" cy="7191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Data Admin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6084888" y="2995614"/>
            <a:ext cx="1655762" cy="7191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Decision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4932363" y="5084763"/>
            <a:ext cx="1655762" cy="719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 Manager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1979613" y="5084763"/>
            <a:ext cx="1655762" cy="719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Messenger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2195513" y="1052513"/>
            <a:ext cx="4176712" cy="719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OPERATOR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4284663" y="3068638"/>
            <a:ext cx="0" cy="719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5286380" y="3428999"/>
            <a:ext cx="642937" cy="3571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V="1">
            <a:off x="3635375" y="4652963"/>
            <a:ext cx="360363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 flipH="1" flipV="1">
            <a:off x="4643438" y="4652963"/>
            <a:ext cx="288925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H="1" flipV="1">
            <a:off x="2714612" y="3428999"/>
            <a:ext cx="642937" cy="3571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214678" y="357166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50397" y="2000240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DCM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929190" y="3178967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50397" y="4429132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MSM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714480" y="3178967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LGM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3607587" y="1678769"/>
            <a:ext cx="357190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/>
          <p:cNvSpPr/>
          <p:nvPr/>
        </p:nvSpPr>
        <p:spPr>
          <a:xfrm>
            <a:off x="3857620" y="2571744"/>
            <a:ext cx="1214446" cy="1000132"/>
          </a:xfrm>
          <a:prstGeom prst="arc">
            <a:avLst>
              <a:gd name="adj1" fmla="val 16200000"/>
              <a:gd name="adj2" fmla="val 2122075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 flipV="1">
            <a:off x="3929058" y="3786190"/>
            <a:ext cx="1214446" cy="1152532"/>
          </a:xfrm>
          <a:prstGeom prst="arc">
            <a:avLst>
              <a:gd name="adj1" fmla="val 16200000"/>
              <a:gd name="adj2" fmla="val 2122075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/>
          <p:cNvSpPr/>
          <p:nvPr/>
        </p:nvSpPr>
        <p:spPr>
          <a:xfrm flipH="1">
            <a:off x="2357422" y="2571744"/>
            <a:ext cx="1285884" cy="1000132"/>
          </a:xfrm>
          <a:prstGeom prst="arc">
            <a:avLst>
              <a:gd name="adj1" fmla="val 16200000"/>
              <a:gd name="adj2" fmla="val 2122075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/>
          <p:cNvSpPr/>
          <p:nvPr/>
        </p:nvSpPr>
        <p:spPr>
          <a:xfrm flipH="1" flipV="1">
            <a:off x="2428860" y="3643314"/>
            <a:ext cx="1285884" cy="1223970"/>
          </a:xfrm>
          <a:prstGeom prst="arc">
            <a:avLst>
              <a:gd name="adj1" fmla="val 16200000"/>
              <a:gd name="adj2" fmla="val 2122075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1714480" y="5786454"/>
            <a:ext cx="4176712" cy="719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OPERATOR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3492500" y="3860800"/>
            <a:ext cx="1655763" cy="7191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FF00">
                  <a:shade val="30000"/>
                  <a:satMod val="115000"/>
                </a:srgbClr>
              </a:gs>
              <a:gs pos="50000">
                <a:srgbClr val="00FF00">
                  <a:shade val="67500"/>
                  <a:satMod val="115000"/>
                </a:srgbClr>
              </a:gs>
              <a:gs pos="100000">
                <a:srgbClr val="00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CBFMediator</a:t>
            </a: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684213" y="2995614"/>
            <a:ext cx="1943100" cy="7191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Communication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3492500" y="2276475"/>
            <a:ext cx="1655763" cy="7191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Data Admin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6084888" y="2995614"/>
            <a:ext cx="1655762" cy="7191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Decision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6072198" y="4286256"/>
            <a:ext cx="1655762" cy="719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857224" y="4286256"/>
            <a:ext cx="1655762" cy="719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Messenger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2195513" y="1052513"/>
            <a:ext cx="4176712" cy="719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RAPTOR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4284663" y="3068638"/>
            <a:ext cx="0" cy="719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5286380" y="3428999"/>
            <a:ext cx="642937" cy="3571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 flipH="1" flipV="1">
            <a:off x="5357816" y="4429132"/>
            <a:ext cx="571505" cy="14287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H="1" flipV="1">
            <a:off x="2714612" y="3428999"/>
            <a:ext cx="642937" cy="3571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1558916" y="5715016"/>
            <a:ext cx="1655762" cy="719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Never die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3559180" y="5715016"/>
            <a:ext cx="1655762" cy="719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Observe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5559444" y="5715016"/>
            <a:ext cx="1655762" cy="719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Control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 flipV="1">
            <a:off x="2776528" y="4429132"/>
            <a:ext cx="581026" cy="2143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V="1">
            <a:off x="2928926" y="4929198"/>
            <a:ext cx="500066" cy="5000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H="1" flipV="1">
            <a:off x="5143504" y="4857760"/>
            <a:ext cx="571504" cy="5000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4286248" y="4786322"/>
            <a:ext cx="0" cy="719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214678" y="357166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50397" y="2000240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DCM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929190" y="3178967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572264" y="4214818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MSM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572264" y="2285992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LGM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3607587" y="1678769"/>
            <a:ext cx="357190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/>
          <p:cNvSpPr/>
          <p:nvPr/>
        </p:nvSpPr>
        <p:spPr>
          <a:xfrm>
            <a:off x="3857620" y="2571744"/>
            <a:ext cx="1357322" cy="1000132"/>
          </a:xfrm>
          <a:prstGeom prst="arc">
            <a:avLst>
              <a:gd name="adj1" fmla="val 16200000"/>
              <a:gd name="adj2" fmla="val 2122075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/>
          <p:cNvSpPr/>
          <p:nvPr/>
        </p:nvSpPr>
        <p:spPr>
          <a:xfrm rot="20737115" flipH="1">
            <a:off x="2279345" y="2607255"/>
            <a:ext cx="1526565" cy="714380"/>
          </a:xfrm>
          <a:prstGeom prst="arc">
            <a:avLst>
              <a:gd name="adj1" fmla="val 15201006"/>
              <a:gd name="adj2" fmla="val 21373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/>
          <p:cNvSpPr/>
          <p:nvPr/>
        </p:nvSpPr>
        <p:spPr>
          <a:xfrm flipH="1" flipV="1">
            <a:off x="5786446" y="3929066"/>
            <a:ext cx="1285884" cy="723904"/>
          </a:xfrm>
          <a:prstGeom prst="arc">
            <a:avLst>
              <a:gd name="adj1" fmla="val 16200000"/>
              <a:gd name="adj2" fmla="val 2122075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2252676" y="5786454"/>
            <a:ext cx="4176712" cy="719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RAPTOR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071934" y="4214818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CTM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428728" y="3286124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NDM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43174" y="4286256"/>
            <a:ext cx="1071570" cy="107157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OSM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3143240" y="2428868"/>
            <a:ext cx="3500462" cy="571504"/>
          </a:xfrm>
          <a:prstGeom prst="arc">
            <a:avLst>
              <a:gd name="adj1" fmla="val 12786692"/>
              <a:gd name="adj2" fmla="val 21321848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호 24"/>
          <p:cNvSpPr/>
          <p:nvPr/>
        </p:nvSpPr>
        <p:spPr>
          <a:xfrm rot="5400000">
            <a:off x="5179223" y="3607595"/>
            <a:ext cx="3500462" cy="571504"/>
          </a:xfrm>
          <a:prstGeom prst="arc">
            <a:avLst>
              <a:gd name="adj1" fmla="val 12786692"/>
              <a:gd name="adj2" fmla="val 18501006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/>
          <p:cNvSpPr/>
          <p:nvPr/>
        </p:nvSpPr>
        <p:spPr>
          <a:xfrm rot="5400000" flipH="1" flipV="1">
            <a:off x="2683655" y="3531395"/>
            <a:ext cx="1643074" cy="723904"/>
          </a:xfrm>
          <a:prstGeom prst="arc">
            <a:avLst>
              <a:gd name="adj1" fmla="val 14218576"/>
              <a:gd name="adj2" fmla="val 2122075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/>
          <p:cNvSpPr/>
          <p:nvPr/>
        </p:nvSpPr>
        <p:spPr>
          <a:xfrm rot="3390863">
            <a:off x="3515176" y="3278287"/>
            <a:ext cx="1316236" cy="571504"/>
          </a:xfrm>
          <a:prstGeom prst="arc">
            <a:avLst>
              <a:gd name="adj1" fmla="val 12786692"/>
              <a:gd name="adj2" fmla="val 21321848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3492500" y="3860800"/>
            <a:ext cx="1655763" cy="719138"/>
          </a:xfrm>
          <a:prstGeom prst="roundRect">
            <a:avLst>
              <a:gd name="adj" fmla="val 16667"/>
            </a:avLst>
          </a:prstGeom>
          <a:solidFill>
            <a:srgbClr val="00FF00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CBFMediator</a:t>
            </a: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684213" y="2781300"/>
            <a:ext cx="1943100" cy="719138"/>
          </a:xfrm>
          <a:prstGeom prst="roundRect">
            <a:avLst>
              <a:gd name="adj" fmla="val 16667"/>
            </a:avLst>
          </a:prstGeom>
          <a:solidFill>
            <a:srgbClr val="0000FF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Communication</a:t>
            </a:r>
          </a:p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Manager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3492500" y="2276475"/>
            <a:ext cx="1655763" cy="719138"/>
          </a:xfrm>
          <a:prstGeom prst="roundRect">
            <a:avLst>
              <a:gd name="adj" fmla="val 16667"/>
            </a:avLst>
          </a:prstGeom>
          <a:solidFill>
            <a:srgbClr val="0000FF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Restriction</a:t>
            </a:r>
          </a:p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Manager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6084888" y="2781300"/>
            <a:ext cx="1655762" cy="719138"/>
          </a:xfrm>
          <a:prstGeom prst="roundRect">
            <a:avLst>
              <a:gd name="adj" fmla="val 16667"/>
            </a:avLst>
          </a:prstGeom>
          <a:solidFill>
            <a:srgbClr val="0000FF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Never Die</a:t>
            </a:r>
          </a:p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Manager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827088" y="3860800"/>
            <a:ext cx="1943100" cy="719138"/>
          </a:xfrm>
          <a:prstGeom prst="roundRect">
            <a:avLst>
              <a:gd name="adj" fmla="val 16667"/>
            </a:avLst>
          </a:prstGeom>
          <a:solidFill>
            <a:srgbClr val="0000FF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Observe</a:t>
            </a:r>
          </a:p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Manager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4932363" y="5084763"/>
            <a:ext cx="1655762" cy="719137"/>
          </a:xfrm>
          <a:prstGeom prst="roundRect">
            <a:avLst>
              <a:gd name="adj" fmla="val 16667"/>
            </a:avLst>
          </a:prstGeom>
          <a:solidFill>
            <a:srgbClr val="0000FF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State</a:t>
            </a:r>
          </a:p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Manager</a:t>
            </a:r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5940425" y="3860800"/>
            <a:ext cx="1655763" cy="719138"/>
          </a:xfrm>
          <a:prstGeom prst="roundRect">
            <a:avLst>
              <a:gd name="adj" fmla="val 16667"/>
            </a:avLst>
          </a:prstGeom>
          <a:solidFill>
            <a:srgbClr val="0000FF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Messenger</a:t>
            </a:r>
          </a:p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Manager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1979613" y="5084763"/>
            <a:ext cx="1655762" cy="719137"/>
          </a:xfrm>
          <a:prstGeom prst="roundRect">
            <a:avLst>
              <a:gd name="adj" fmla="val 16667"/>
            </a:avLst>
          </a:prstGeom>
          <a:solidFill>
            <a:srgbClr val="0000FF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Log</a:t>
            </a:r>
          </a:p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Manager</a:t>
            </a: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284663" y="30686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5219700" y="421957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2843213" y="42211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2916238" y="3357563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5148263" y="3284538"/>
            <a:ext cx="6477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V="1">
            <a:off x="3635375" y="4652963"/>
            <a:ext cx="3603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H="1" flipV="1">
            <a:off x="4643438" y="4652963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209" name="AutoShape 17"/>
          <p:cNvSpPr>
            <a:spLocks noChangeArrowheads="1"/>
          </p:cNvSpPr>
          <p:nvPr/>
        </p:nvSpPr>
        <p:spPr bwMode="auto">
          <a:xfrm>
            <a:off x="2195513" y="1052513"/>
            <a:ext cx="4176712" cy="719137"/>
          </a:xfrm>
          <a:prstGeom prst="roundRect">
            <a:avLst>
              <a:gd name="adj" fmla="val 16667"/>
            </a:avLst>
          </a:prstGeom>
          <a:solidFill>
            <a:srgbClr val="FF0000">
              <a:alpha val="6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Tahoma" pitchFamily="34" charset="0"/>
                <a:ea typeface="돋움체" pitchFamily="49" charset="-127"/>
              </a:rPr>
              <a:t>K  A  R  M  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68313" y="1052513"/>
            <a:ext cx="1944687" cy="122396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Asia동화M" pitchFamily="18" charset="-127"/>
              </a:rPr>
              <a:t>Unified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Asia동화M" pitchFamily="18" charset="-127"/>
              </a:rPr>
              <a:t>Log Manager</a:t>
            </a: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419475" y="1052513"/>
            <a:ext cx="1944688" cy="122396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Central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Controller</a:t>
            </a: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6516688" y="1052513"/>
            <a:ext cx="1944687" cy="122396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User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Observe/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Controller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Tahoma" pitchFamily="34" charset="0"/>
              <a:ea typeface="돋움체" pitchFamily="49" charset="-127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3419475" y="4005263"/>
            <a:ext cx="1944688" cy="122396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Central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Controller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  <a:latin typeface="Tahoma" pitchFamily="34" charset="0"/>
              <a:ea typeface="돋움체" pitchFamily="49" charset="-127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6516688" y="2492375"/>
            <a:ext cx="1944687" cy="122396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User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Observe/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Controller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Tahoma" pitchFamily="34" charset="0"/>
              <a:ea typeface="돋움체" pitchFamily="49" charset="-127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6516688" y="4005263"/>
            <a:ext cx="1944687" cy="122396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User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Observe/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Controller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Tahoma" pitchFamily="34" charset="0"/>
              <a:ea typeface="돋움체" pitchFamily="49" charset="-127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6516688" y="5516563"/>
            <a:ext cx="1944687" cy="122396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User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Observe/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돋움체" pitchFamily="49" charset="-127"/>
              </a:rPr>
              <a:t>Controller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Tahoma" pitchFamily="34" charset="0"/>
              <a:ea typeface="돋움체" pitchFamily="49" charset="-127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2484438" y="170021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5435600" y="1700213"/>
            <a:ext cx="936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5435600" y="4652963"/>
            <a:ext cx="936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5867400" y="1700213"/>
            <a:ext cx="0" cy="1368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5867400" y="3068638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5867400" y="4652963"/>
            <a:ext cx="0" cy="1368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5867400" y="6021388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2843213" y="1700213"/>
            <a:ext cx="0" cy="295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843213" y="465296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428728" y="678636"/>
            <a:ext cx="2357454" cy="14644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Trouble Alert</a:t>
            </a:r>
          </a:p>
          <a:p>
            <a:pPr algn="ctr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Trouble Process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286380" y="428604"/>
            <a:ext cx="2571768" cy="171451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File Transfer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Message Transfer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File Broadcast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Message Broadcast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596" y="3786190"/>
            <a:ext cx="2571768" cy="185738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Terminate process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Logout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Shutdown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Execute process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71868" y="3786190"/>
            <a:ext cx="2357454" cy="121444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Process observe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See status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500826" y="3429000"/>
            <a:ext cx="2357454" cy="192882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Login data Admin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Login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Usage Limit</a:t>
            </a: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Permission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714356"/>
            <a:ext cx="785818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Trouble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2264" y="478017"/>
            <a:ext cx="107157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Messenger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9124" y="3835603"/>
            <a:ext cx="71438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Status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24" y="3500438"/>
            <a:ext cx="71438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Login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0232" y="5264363"/>
            <a:ext cx="785818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Control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rot="10800000">
            <a:off x="7715272" y="1714488"/>
            <a:ext cx="1285884" cy="158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>
            <a:off x="7715272" y="1428736"/>
            <a:ext cx="1285884" cy="158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5400000">
            <a:off x="7287438" y="3143248"/>
            <a:ext cx="3428230" cy="79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10800000">
            <a:off x="8358214" y="4857760"/>
            <a:ext cx="642942" cy="158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5400000">
            <a:off x="2500298" y="1428736"/>
            <a:ext cx="285752" cy="158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5400000">
            <a:off x="1893869" y="3178967"/>
            <a:ext cx="2642412" cy="79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214678" y="4500570"/>
            <a:ext cx="857256" cy="158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0800000">
            <a:off x="2786050" y="4286256"/>
            <a:ext cx="1071570" cy="158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5400000">
            <a:off x="7608115" y="4179099"/>
            <a:ext cx="71438" cy="158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5400000">
            <a:off x="7607320" y="4464057"/>
            <a:ext cx="71438" cy="158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bg1">
              <a:lumMod val="7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126</Words>
  <Application>Microsoft Office PowerPoint</Application>
  <PresentationFormat>화면 슬라이드 쇼(4:3)</PresentationFormat>
  <Paragraphs>100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Arial</vt:lpstr>
      <vt:lpstr>Tahoma</vt:lpstr>
      <vt:lpstr>돋움체</vt:lpstr>
      <vt:lpstr>Asia동화M</vt:lpstr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ajou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netronics</dc:creator>
  <cp:lastModifiedBy>snoopy</cp:lastModifiedBy>
  <cp:revision>22</cp:revision>
  <dcterms:created xsi:type="dcterms:W3CDTF">2008-03-07T06:23:48Z</dcterms:created>
  <dcterms:modified xsi:type="dcterms:W3CDTF">2008-08-14T23:57:37Z</dcterms:modified>
</cp:coreProperties>
</file>