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67BFE-E715-3656-5888-BE3CF1986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42604E-3B39-8033-7908-A430FA7D8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5397D0-96FD-FE94-B51F-B8A0DF9E9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0703-0ECD-47B2-BB9B-20F176629EB0}" type="datetimeFigureOut">
              <a:rPr lang="es-ES" smtClean="0"/>
              <a:t>06/06/2025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3EE47D-F0EC-691E-3A74-0E2F867C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AA5667-578E-BA95-E509-AF3E60C4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941C-AA13-4668-B344-7214F5736D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96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385E1-FB07-1F45-4C91-F7664CE2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5AF565-EDD2-3078-3D10-0D38A35F7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EC3F20-B0B2-8E2D-1163-2CC21777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0703-0ECD-47B2-BB9B-20F176629EB0}" type="datetimeFigureOut">
              <a:rPr lang="es-ES" smtClean="0"/>
              <a:t>06/06/2025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426FC9-8400-4BA7-7619-6978BED8E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14D91-EE9D-6B18-0477-0DF5D6B7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941C-AA13-4668-B344-7214F5736D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3413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E82F87-15E1-8660-4C1A-EC8760D9D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79EB00-B5DD-5D77-FAA5-B74B345E5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A2E5AF-BEFB-0AA5-F450-AAF870AA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0703-0ECD-47B2-BB9B-20F176629EB0}" type="datetimeFigureOut">
              <a:rPr lang="es-ES" smtClean="0"/>
              <a:t>06/06/2025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EEE652-26B5-6B7D-9100-C7465EB0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0A6B0A-47BD-2F63-B70D-7EDB34B1F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941C-AA13-4668-B344-7214F5736D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222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BE1D7-0820-3593-FD88-9F89744A0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5995F-07F0-DB62-4BD1-6FF5FA694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78CC7A-7DC0-2763-B8C9-3B204D7A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0703-0ECD-47B2-BB9B-20F176629EB0}" type="datetimeFigureOut">
              <a:rPr lang="es-ES" smtClean="0"/>
              <a:t>06/06/2025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2F1FD6-C579-8ABC-5580-4F6AC097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D33D86-8D46-0F4D-1E09-2BD30E079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941C-AA13-4668-B344-7214F5736D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8665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002A4-9769-2BA0-3F72-6EA5B0802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7F303A-E42C-EAB4-A15E-B7FB15D62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F0FF47-196B-7F82-4CAF-42C530704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0703-0ECD-47B2-BB9B-20F176629EB0}" type="datetimeFigureOut">
              <a:rPr lang="es-ES" smtClean="0"/>
              <a:t>06/06/2025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3B7C9D-7F9A-C36C-01D9-F138A584C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7197BB-71EB-A55D-1252-5BF986C8E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941C-AA13-4668-B344-7214F5736D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73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0ED1A-BEA8-321F-716D-3DDC4F446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E8ED04-027C-87FC-F858-EA95F62EF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2121E7-8293-E69A-5BD1-6A7893E7B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BA36D3-F452-FBD5-EEB1-4E079BB5B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0703-0ECD-47B2-BB9B-20F176629EB0}" type="datetimeFigureOut">
              <a:rPr lang="es-ES" smtClean="0"/>
              <a:t>06/06/2025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AE721A-5E09-E0E6-B12E-0099D391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2F956A-C0F1-81A5-2ECC-8F18F5DA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941C-AA13-4668-B344-7214F5736D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957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D0E7B-DA1B-C478-8108-943FA454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E77DB6-6A42-8320-9945-13FFABB6F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3BB3E9-B335-67EC-7581-FE9759AEC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33A3324-9B2A-82D6-26D1-C1F46BC3C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939C6B2-D1F0-E716-8370-318CC149B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F4B9181-4706-8B71-C296-89B77DB5C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0703-0ECD-47B2-BB9B-20F176629EB0}" type="datetimeFigureOut">
              <a:rPr lang="es-ES" smtClean="0"/>
              <a:t>06/06/2025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93ECC7A-73F5-79E6-D5C9-B2FC4108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2C44654-9662-E7C3-F614-230D1651F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941C-AA13-4668-B344-7214F5736D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014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2D997-A161-7B25-6ECA-29A7D74A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2379E12-B5A4-4F81-92BA-C1582BB66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0703-0ECD-47B2-BB9B-20F176629EB0}" type="datetimeFigureOut">
              <a:rPr lang="es-ES" smtClean="0"/>
              <a:t>06/06/2025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D9A641B-DECD-CA09-9DBE-4D895145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2DD8AC-0376-1DC3-C299-89F509934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941C-AA13-4668-B344-7214F5736D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266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F37F534-70FC-A259-1BF5-7B55C3AEF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0703-0ECD-47B2-BB9B-20F176629EB0}" type="datetimeFigureOut">
              <a:rPr lang="es-ES" smtClean="0"/>
              <a:t>06/06/2025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F3D3E86-CFD4-FA8D-24BE-39B102A3B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55674C-A909-EF13-5571-9D148DBD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941C-AA13-4668-B344-7214F5736D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1005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AD081-B685-0496-4B7F-3BA2A4F8E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B99545-EB40-9581-7814-9BFDEBA3D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9BB43C-F5AE-93D5-EABF-828B20DBD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D7358A-E5DC-238F-5BF6-CA16123A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0703-0ECD-47B2-BB9B-20F176629EB0}" type="datetimeFigureOut">
              <a:rPr lang="es-ES" smtClean="0"/>
              <a:t>06/06/2025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F934C9-B314-0C81-327F-EE71FAFF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20BD58-DB85-B472-C813-33B94FA68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941C-AA13-4668-B344-7214F5736D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877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078D5-9C50-0443-6197-0C8EF31F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B471E29-745F-4F11-E9B0-677DD10D1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2DE777-BD41-8231-9410-9EDA5E00F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B8F99E-51EB-9B77-916C-90854D244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0703-0ECD-47B2-BB9B-20F176629EB0}" type="datetimeFigureOut">
              <a:rPr lang="es-ES" smtClean="0"/>
              <a:t>06/06/2025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B7C5C0-8B9B-9638-4C95-9DD4309B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CB8EF3-A024-8F9F-D170-3AB7406E7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941C-AA13-4668-B344-7214F5736D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3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6ACE39C-4A3E-D136-E59B-A0DD42CF9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8ABA41-657F-67F9-7655-BC27388B3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4D1984-0C7E-F96A-1C30-C3A761597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430703-0ECD-47B2-BB9B-20F176629EB0}" type="datetimeFigureOut">
              <a:rPr lang="es-ES" smtClean="0"/>
              <a:t>06/06/2025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4E215C-8495-DAF5-1C58-262111007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8891E3-FB2D-72D7-A69B-55E34C134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35941C-AA13-4668-B344-7214F5736D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49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FCBE859-3CC2-295C-C4FD-7C921104BCFE}"/>
              </a:ext>
            </a:extLst>
          </p:cNvPr>
          <p:cNvSpPr/>
          <p:nvPr/>
        </p:nvSpPr>
        <p:spPr>
          <a:xfrm>
            <a:off x="4416725" y="276040"/>
            <a:ext cx="2570671" cy="2407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rgbClr val="0070C0"/>
                </a:solidFill>
              </a:rPr>
              <a:t>6 de junio del 2025 – 13:10:24</a:t>
            </a:r>
          </a:p>
        </p:txBody>
      </p:sp>
    </p:spTree>
    <p:extLst>
      <p:ext uri="{BB962C8B-B14F-4D97-AF65-F5344CB8AC3E}">
        <p14:creationId xmlns:p14="http://schemas.microsoft.com/office/powerpoint/2010/main" val="202133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4D144C-3EB0-D81E-9CAC-491767C4DD3B}"/>
              </a:ext>
            </a:extLst>
          </p:cNvPr>
          <p:cNvSpPr/>
          <p:nvPr/>
        </p:nvSpPr>
        <p:spPr>
          <a:xfrm>
            <a:off x="439947" y="517579"/>
            <a:ext cx="7867291" cy="58659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656E019-FC57-B1A9-5DE5-A0D3F5AC1A7B}"/>
              </a:ext>
            </a:extLst>
          </p:cNvPr>
          <p:cNvSpPr/>
          <p:nvPr/>
        </p:nvSpPr>
        <p:spPr>
          <a:xfrm>
            <a:off x="698740" y="733240"/>
            <a:ext cx="2277373" cy="1535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667A964-1267-EFD4-8242-55388E8C4B5F}"/>
              </a:ext>
            </a:extLst>
          </p:cNvPr>
          <p:cNvSpPr txBox="1"/>
          <p:nvPr/>
        </p:nvSpPr>
        <p:spPr>
          <a:xfrm>
            <a:off x="698739" y="733240"/>
            <a:ext cx="2277373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Enero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F59717F-78ED-9049-DEEC-D251BE61AF79}"/>
              </a:ext>
            </a:extLst>
          </p:cNvPr>
          <p:cNvSpPr/>
          <p:nvPr/>
        </p:nvSpPr>
        <p:spPr>
          <a:xfrm>
            <a:off x="3234906" y="733240"/>
            <a:ext cx="2277373" cy="1535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35D7930-18D1-502A-B0CF-5007D8073C8F}"/>
              </a:ext>
            </a:extLst>
          </p:cNvPr>
          <p:cNvSpPr txBox="1"/>
          <p:nvPr/>
        </p:nvSpPr>
        <p:spPr>
          <a:xfrm>
            <a:off x="3234905" y="733240"/>
            <a:ext cx="2277373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Enero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42FE508-09E2-C7FA-1CE6-82F8006BE684}"/>
              </a:ext>
            </a:extLst>
          </p:cNvPr>
          <p:cNvSpPr/>
          <p:nvPr/>
        </p:nvSpPr>
        <p:spPr>
          <a:xfrm>
            <a:off x="5788325" y="733240"/>
            <a:ext cx="2277373" cy="1535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399AF03-E891-0902-6ED4-AA52D140EBBC}"/>
              </a:ext>
            </a:extLst>
          </p:cNvPr>
          <p:cNvSpPr txBox="1"/>
          <p:nvPr/>
        </p:nvSpPr>
        <p:spPr>
          <a:xfrm>
            <a:off x="5768181" y="733240"/>
            <a:ext cx="2277373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Enero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B71C32D-958F-2D5A-34D1-FF2F9B717240}"/>
              </a:ext>
            </a:extLst>
          </p:cNvPr>
          <p:cNvSpPr/>
          <p:nvPr/>
        </p:nvSpPr>
        <p:spPr>
          <a:xfrm>
            <a:off x="698740" y="2484402"/>
            <a:ext cx="2277373" cy="1535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BE44B89-5D93-156D-A7BE-3253B3EE334A}"/>
              </a:ext>
            </a:extLst>
          </p:cNvPr>
          <p:cNvSpPr txBox="1"/>
          <p:nvPr/>
        </p:nvSpPr>
        <p:spPr>
          <a:xfrm>
            <a:off x="698739" y="2484402"/>
            <a:ext cx="2277373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Enero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2257245-4117-76C4-2283-C6E35D50AF89}"/>
              </a:ext>
            </a:extLst>
          </p:cNvPr>
          <p:cNvSpPr/>
          <p:nvPr/>
        </p:nvSpPr>
        <p:spPr>
          <a:xfrm>
            <a:off x="3234905" y="2484402"/>
            <a:ext cx="2277373" cy="1535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90D0866-DAC9-581C-F56A-6BE56B818933}"/>
              </a:ext>
            </a:extLst>
          </p:cNvPr>
          <p:cNvSpPr txBox="1"/>
          <p:nvPr/>
        </p:nvSpPr>
        <p:spPr>
          <a:xfrm>
            <a:off x="3234904" y="2484402"/>
            <a:ext cx="2277373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Enero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B9FC02-4F38-2C37-BD4A-EAEF57F1014A}"/>
              </a:ext>
            </a:extLst>
          </p:cNvPr>
          <p:cNvSpPr/>
          <p:nvPr/>
        </p:nvSpPr>
        <p:spPr>
          <a:xfrm>
            <a:off x="5788325" y="2484402"/>
            <a:ext cx="2277373" cy="1535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7D83789-5DBC-A9D7-4335-9FBFAE1DD26D}"/>
              </a:ext>
            </a:extLst>
          </p:cNvPr>
          <p:cNvSpPr txBox="1"/>
          <p:nvPr/>
        </p:nvSpPr>
        <p:spPr>
          <a:xfrm>
            <a:off x="5788324" y="2484402"/>
            <a:ext cx="2277373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Junio</a:t>
            </a:r>
          </a:p>
        </p:txBody>
      </p:sp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644C0F98-61C1-0260-A654-7E11DBB314D9}"/>
              </a:ext>
            </a:extLst>
          </p:cNvPr>
          <p:cNvGraphicFramePr>
            <a:graphicFrameLocks noGrp="1"/>
          </p:cNvGraphicFramePr>
          <p:nvPr/>
        </p:nvGraphicFramePr>
        <p:xfrm>
          <a:off x="707364" y="974508"/>
          <a:ext cx="2260118" cy="1294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874">
                  <a:extLst>
                    <a:ext uri="{9D8B030D-6E8A-4147-A177-3AD203B41FA5}">
                      <a16:colId xmlns:a16="http://schemas.microsoft.com/office/drawing/2014/main" val="3848144772"/>
                    </a:ext>
                  </a:extLst>
                </a:gridCol>
                <a:gridCol w="322874">
                  <a:extLst>
                    <a:ext uri="{9D8B030D-6E8A-4147-A177-3AD203B41FA5}">
                      <a16:colId xmlns:a16="http://schemas.microsoft.com/office/drawing/2014/main" val="2722358868"/>
                    </a:ext>
                  </a:extLst>
                </a:gridCol>
                <a:gridCol w="322874">
                  <a:extLst>
                    <a:ext uri="{9D8B030D-6E8A-4147-A177-3AD203B41FA5}">
                      <a16:colId xmlns:a16="http://schemas.microsoft.com/office/drawing/2014/main" val="2938185486"/>
                    </a:ext>
                  </a:extLst>
                </a:gridCol>
                <a:gridCol w="322874">
                  <a:extLst>
                    <a:ext uri="{9D8B030D-6E8A-4147-A177-3AD203B41FA5}">
                      <a16:colId xmlns:a16="http://schemas.microsoft.com/office/drawing/2014/main" val="683318674"/>
                    </a:ext>
                  </a:extLst>
                </a:gridCol>
                <a:gridCol w="322874">
                  <a:extLst>
                    <a:ext uri="{9D8B030D-6E8A-4147-A177-3AD203B41FA5}">
                      <a16:colId xmlns:a16="http://schemas.microsoft.com/office/drawing/2014/main" val="2068363345"/>
                    </a:ext>
                  </a:extLst>
                </a:gridCol>
                <a:gridCol w="322874">
                  <a:extLst>
                    <a:ext uri="{9D8B030D-6E8A-4147-A177-3AD203B41FA5}">
                      <a16:colId xmlns:a16="http://schemas.microsoft.com/office/drawing/2014/main" val="3393156919"/>
                    </a:ext>
                  </a:extLst>
                </a:gridCol>
                <a:gridCol w="322874">
                  <a:extLst>
                    <a:ext uri="{9D8B030D-6E8A-4147-A177-3AD203B41FA5}">
                      <a16:colId xmlns:a16="http://schemas.microsoft.com/office/drawing/2014/main" val="1825954057"/>
                    </a:ext>
                  </a:extLst>
                </a:gridCol>
              </a:tblGrid>
              <a:tr h="215706">
                <a:tc>
                  <a:txBody>
                    <a:bodyPr/>
                    <a:lstStyle/>
                    <a:p>
                      <a:r>
                        <a:rPr lang="es-ES" sz="8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704644"/>
                  </a:ext>
                </a:extLst>
              </a:tr>
              <a:tr h="215706"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540291"/>
                  </a:ext>
                </a:extLst>
              </a:tr>
              <a:tr h="215706">
                <a:tc>
                  <a:txBody>
                    <a:bodyPr/>
                    <a:lstStyle/>
                    <a:p>
                      <a:r>
                        <a:rPr lang="es-ES" sz="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933338"/>
                  </a:ext>
                </a:extLst>
              </a:tr>
              <a:tr h="215706">
                <a:tc>
                  <a:txBody>
                    <a:bodyPr/>
                    <a:lstStyle/>
                    <a:p>
                      <a:r>
                        <a:rPr lang="es-ES" sz="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756963"/>
                  </a:ext>
                </a:extLst>
              </a:tr>
              <a:tr h="215706">
                <a:tc>
                  <a:txBody>
                    <a:bodyPr/>
                    <a:lstStyle/>
                    <a:p>
                      <a:r>
                        <a:rPr lang="es-ES" sz="8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076682"/>
                  </a:ext>
                </a:extLst>
              </a:tr>
              <a:tr h="215706">
                <a:tc>
                  <a:txBody>
                    <a:bodyPr/>
                    <a:lstStyle/>
                    <a:p>
                      <a:r>
                        <a:rPr lang="es-ES" sz="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199299"/>
                  </a:ext>
                </a:extLst>
              </a:tr>
            </a:tbl>
          </a:graphicData>
        </a:graphic>
      </p:graphicFrame>
      <p:graphicFrame>
        <p:nvGraphicFramePr>
          <p:cNvPr id="19" name="Tabla 18">
            <a:extLst>
              <a:ext uri="{FF2B5EF4-FFF2-40B4-BE49-F238E27FC236}">
                <a16:creationId xmlns:a16="http://schemas.microsoft.com/office/drawing/2014/main" id="{1D976E95-84A7-7713-5BA9-F499DCAC9E5D}"/>
              </a:ext>
            </a:extLst>
          </p:cNvPr>
          <p:cNvGraphicFramePr>
            <a:graphicFrameLocks noGrp="1"/>
          </p:cNvGraphicFramePr>
          <p:nvPr/>
        </p:nvGraphicFramePr>
        <p:xfrm>
          <a:off x="5785436" y="2740047"/>
          <a:ext cx="2260118" cy="1509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874">
                  <a:extLst>
                    <a:ext uri="{9D8B030D-6E8A-4147-A177-3AD203B41FA5}">
                      <a16:colId xmlns:a16="http://schemas.microsoft.com/office/drawing/2014/main" val="3848144772"/>
                    </a:ext>
                  </a:extLst>
                </a:gridCol>
                <a:gridCol w="322874">
                  <a:extLst>
                    <a:ext uri="{9D8B030D-6E8A-4147-A177-3AD203B41FA5}">
                      <a16:colId xmlns:a16="http://schemas.microsoft.com/office/drawing/2014/main" val="2722358868"/>
                    </a:ext>
                  </a:extLst>
                </a:gridCol>
                <a:gridCol w="322874">
                  <a:extLst>
                    <a:ext uri="{9D8B030D-6E8A-4147-A177-3AD203B41FA5}">
                      <a16:colId xmlns:a16="http://schemas.microsoft.com/office/drawing/2014/main" val="2938185486"/>
                    </a:ext>
                  </a:extLst>
                </a:gridCol>
                <a:gridCol w="322874">
                  <a:extLst>
                    <a:ext uri="{9D8B030D-6E8A-4147-A177-3AD203B41FA5}">
                      <a16:colId xmlns:a16="http://schemas.microsoft.com/office/drawing/2014/main" val="683318674"/>
                    </a:ext>
                  </a:extLst>
                </a:gridCol>
                <a:gridCol w="322874">
                  <a:extLst>
                    <a:ext uri="{9D8B030D-6E8A-4147-A177-3AD203B41FA5}">
                      <a16:colId xmlns:a16="http://schemas.microsoft.com/office/drawing/2014/main" val="2068363345"/>
                    </a:ext>
                  </a:extLst>
                </a:gridCol>
                <a:gridCol w="322874">
                  <a:extLst>
                    <a:ext uri="{9D8B030D-6E8A-4147-A177-3AD203B41FA5}">
                      <a16:colId xmlns:a16="http://schemas.microsoft.com/office/drawing/2014/main" val="3393156919"/>
                    </a:ext>
                  </a:extLst>
                </a:gridCol>
                <a:gridCol w="322874">
                  <a:extLst>
                    <a:ext uri="{9D8B030D-6E8A-4147-A177-3AD203B41FA5}">
                      <a16:colId xmlns:a16="http://schemas.microsoft.com/office/drawing/2014/main" val="1825954057"/>
                    </a:ext>
                  </a:extLst>
                </a:gridCol>
              </a:tblGrid>
              <a:tr h="215706">
                <a:tc>
                  <a:txBody>
                    <a:bodyPr/>
                    <a:lstStyle/>
                    <a:p>
                      <a:r>
                        <a:rPr lang="es-ES" sz="8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704644"/>
                  </a:ext>
                </a:extLst>
              </a:tr>
              <a:tr h="215706"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540291"/>
                  </a:ext>
                </a:extLst>
              </a:tr>
              <a:tr h="215706">
                <a:tc>
                  <a:txBody>
                    <a:bodyPr/>
                    <a:lstStyle/>
                    <a:p>
                      <a:r>
                        <a:rPr lang="es-ES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933338"/>
                  </a:ext>
                </a:extLst>
              </a:tr>
              <a:tr h="215706">
                <a:tc>
                  <a:txBody>
                    <a:bodyPr/>
                    <a:lstStyle/>
                    <a:p>
                      <a:r>
                        <a:rPr lang="es-ES" sz="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756963"/>
                  </a:ext>
                </a:extLst>
              </a:tr>
              <a:tr h="215706">
                <a:tc>
                  <a:txBody>
                    <a:bodyPr/>
                    <a:lstStyle/>
                    <a:p>
                      <a:r>
                        <a:rPr lang="es-ES" sz="8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076682"/>
                  </a:ext>
                </a:extLst>
              </a:tr>
              <a:tr h="215706">
                <a:tc>
                  <a:txBody>
                    <a:bodyPr/>
                    <a:lstStyle/>
                    <a:p>
                      <a:r>
                        <a:rPr lang="es-ES" sz="8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199299"/>
                  </a:ext>
                </a:extLst>
              </a:tr>
              <a:tr h="215706">
                <a:tc>
                  <a:txBody>
                    <a:bodyPr/>
                    <a:lstStyle/>
                    <a:p>
                      <a:r>
                        <a:rPr lang="es-ES" sz="8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99849"/>
                  </a:ext>
                </a:extLst>
              </a:tr>
            </a:tbl>
          </a:graphicData>
        </a:graphic>
      </p:graphicFrame>
      <p:sp>
        <p:nvSpPr>
          <p:cNvPr id="20" name="Rectángulo 19">
            <a:extLst>
              <a:ext uri="{FF2B5EF4-FFF2-40B4-BE49-F238E27FC236}">
                <a16:creationId xmlns:a16="http://schemas.microsoft.com/office/drawing/2014/main" id="{9028BC67-4DD5-5C8C-04D4-F73584D64916}"/>
              </a:ext>
            </a:extLst>
          </p:cNvPr>
          <p:cNvSpPr/>
          <p:nvPr/>
        </p:nvSpPr>
        <p:spPr>
          <a:xfrm>
            <a:off x="8428008" y="508953"/>
            <a:ext cx="3510950" cy="58832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C4327BD5-4C8C-DCF1-F9FF-71AF9B15394A}"/>
              </a:ext>
            </a:extLst>
          </p:cNvPr>
          <p:cNvGraphicFramePr>
            <a:graphicFrameLocks noGrp="1"/>
          </p:cNvGraphicFramePr>
          <p:nvPr/>
        </p:nvGraphicFramePr>
        <p:xfrm>
          <a:off x="8583284" y="733239"/>
          <a:ext cx="3168768" cy="5275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256">
                  <a:extLst>
                    <a:ext uri="{9D8B030D-6E8A-4147-A177-3AD203B41FA5}">
                      <a16:colId xmlns:a16="http://schemas.microsoft.com/office/drawing/2014/main" val="1610012432"/>
                    </a:ext>
                  </a:extLst>
                </a:gridCol>
                <a:gridCol w="1056256">
                  <a:extLst>
                    <a:ext uri="{9D8B030D-6E8A-4147-A177-3AD203B41FA5}">
                      <a16:colId xmlns:a16="http://schemas.microsoft.com/office/drawing/2014/main" val="359312190"/>
                    </a:ext>
                  </a:extLst>
                </a:gridCol>
                <a:gridCol w="1056256">
                  <a:extLst>
                    <a:ext uri="{9D8B030D-6E8A-4147-A177-3AD203B41FA5}">
                      <a16:colId xmlns:a16="http://schemas.microsoft.com/office/drawing/2014/main" val="3222727342"/>
                    </a:ext>
                  </a:extLst>
                </a:gridCol>
              </a:tblGrid>
              <a:tr h="439594">
                <a:tc>
                  <a:txBody>
                    <a:bodyPr/>
                    <a:lstStyle/>
                    <a:p>
                      <a:r>
                        <a:rPr lang="es-ES" sz="1000" dirty="0"/>
                        <a:t>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Comentarios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213908"/>
                  </a:ext>
                </a:extLst>
              </a:tr>
              <a:tr h="439594">
                <a:tc>
                  <a:txBody>
                    <a:bodyPr/>
                    <a:lstStyle/>
                    <a:p>
                      <a:r>
                        <a:rPr lang="es-ES" sz="1000" dirty="0"/>
                        <a:t>06/01/2025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411737"/>
                  </a:ext>
                </a:extLst>
              </a:tr>
              <a:tr h="439594">
                <a:tc>
                  <a:txBody>
                    <a:bodyPr/>
                    <a:lstStyle/>
                    <a:p>
                      <a:r>
                        <a:rPr lang="es-ES" sz="1000" dirty="0"/>
                        <a:t>15/01/2025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098592"/>
                  </a:ext>
                </a:extLst>
              </a:tr>
              <a:tr h="439594">
                <a:tc>
                  <a:txBody>
                    <a:bodyPr/>
                    <a:lstStyle/>
                    <a:p>
                      <a:r>
                        <a:rPr lang="es-ES" sz="1000" dirty="0"/>
                        <a:t>20/02/2025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Médico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601537"/>
                  </a:ext>
                </a:extLst>
              </a:tr>
              <a:tr h="439594">
                <a:tc>
                  <a:txBody>
                    <a:bodyPr/>
                    <a:lstStyle/>
                    <a:p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24376"/>
                  </a:ext>
                </a:extLst>
              </a:tr>
              <a:tr h="439594">
                <a:tc>
                  <a:txBody>
                    <a:bodyPr/>
                    <a:lstStyle/>
                    <a:p>
                      <a:endParaRPr lang="es-E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863833"/>
                  </a:ext>
                </a:extLst>
              </a:tr>
              <a:tr h="439594">
                <a:tc>
                  <a:txBody>
                    <a:bodyPr/>
                    <a:lstStyle/>
                    <a:p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16424"/>
                  </a:ext>
                </a:extLst>
              </a:tr>
              <a:tr h="439594">
                <a:tc>
                  <a:txBody>
                    <a:bodyPr/>
                    <a:lstStyle/>
                    <a:p>
                      <a:endParaRPr lang="es-E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437274"/>
                  </a:ext>
                </a:extLst>
              </a:tr>
              <a:tr h="439594">
                <a:tc>
                  <a:txBody>
                    <a:bodyPr/>
                    <a:lstStyle/>
                    <a:p>
                      <a:endParaRPr lang="es-E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744920"/>
                  </a:ext>
                </a:extLst>
              </a:tr>
              <a:tr h="439594">
                <a:tc>
                  <a:txBody>
                    <a:bodyPr/>
                    <a:lstStyle/>
                    <a:p>
                      <a:endParaRPr lang="es-E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897680"/>
                  </a:ext>
                </a:extLst>
              </a:tr>
              <a:tr h="439594">
                <a:tc>
                  <a:txBody>
                    <a:bodyPr/>
                    <a:lstStyle/>
                    <a:p>
                      <a:endParaRPr lang="es-E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380443"/>
                  </a:ext>
                </a:extLst>
              </a:tr>
              <a:tr h="439594">
                <a:tc>
                  <a:txBody>
                    <a:bodyPr/>
                    <a:lstStyle/>
                    <a:p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678829"/>
                  </a:ext>
                </a:extLst>
              </a:tr>
            </a:tbl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FFCBE859-3CC2-295C-C4FD-7C921104BCFE}"/>
              </a:ext>
            </a:extLst>
          </p:cNvPr>
          <p:cNvSpPr/>
          <p:nvPr/>
        </p:nvSpPr>
        <p:spPr>
          <a:xfrm>
            <a:off x="439947" y="258787"/>
            <a:ext cx="11499011" cy="2407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rgbClr val="0070C0"/>
                </a:solidFill>
              </a:rPr>
              <a:t>6 de junio del 2025 – 13:10:24</a:t>
            </a:r>
          </a:p>
        </p:txBody>
      </p:sp>
    </p:spTree>
    <p:extLst>
      <p:ext uri="{BB962C8B-B14F-4D97-AF65-F5344CB8AC3E}">
        <p14:creationId xmlns:p14="http://schemas.microsoft.com/office/powerpoint/2010/main" val="24880078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102</Words>
  <Application>Microsoft Office PowerPoint</Application>
  <PresentationFormat>Panorámica</PresentationFormat>
  <Paragraphs>90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Pastor, Santiago</dc:creator>
  <cp:lastModifiedBy>Pastor, Santiago</cp:lastModifiedBy>
  <cp:revision>2</cp:revision>
  <dcterms:created xsi:type="dcterms:W3CDTF">2025-06-05T14:01:32Z</dcterms:created>
  <dcterms:modified xsi:type="dcterms:W3CDTF">2025-06-06T13:13:52Z</dcterms:modified>
</cp:coreProperties>
</file>