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CDFC-85B8-493E-8D86-D7CA2B4A66B0}" type="datetimeFigureOut">
              <a:rPr lang="es-ES" smtClean="0"/>
              <a:t>19/03/2020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BE17-556B-484A-B496-15E157F14E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539388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Archivo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99592" y="899428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Salir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411760" y="899428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123728" y="530096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Opciones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11560" y="2276872"/>
          <a:ext cx="7992891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/>
                <a:gridCol w="888099"/>
                <a:gridCol w="888099"/>
                <a:gridCol w="888099"/>
                <a:gridCol w="888099"/>
                <a:gridCol w="888099"/>
                <a:gridCol w="888099"/>
                <a:gridCol w="888099"/>
                <a:gridCol w="888099"/>
              </a:tblGrid>
              <a:tr h="46805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 smtClean="0">
                <a:solidFill>
                  <a:schemeClr val="tx1"/>
                </a:solidFill>
              </a:rPr>
              <a:t>MailManager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8640960" y="44624"/>
            <a:ext cx="467544" cy="404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8712968" y="35332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X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552" y="1556792"/>
            <a:ext cx="81369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83568" y="1628800"/>
            <a:ext cx="568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Filtrar por palabras, entre fechas, remitentes, destinatarios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539388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Archivo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99592" y="899428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Salir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411760" y="899428"/>
            <a:ext cx="15841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123728" y="530096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Opciones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8640960" y="44624"/>
            <a:ext cx="467544" cy="404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8712968" y="35332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X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552" y="1556792"/>
            <a:ext cx="813690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83568" y="1779781"/>
            <a:ext cx="5472608" cy="25853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POP</a:t>
            </a:r>
          </a:p>
          <a:p>
            <a:r>
              <a:rPr lang="es-ES" dirty="0" smtClean="0"/>
              <a:t>URL</a:t>
            </a:r>
          </a:p>
          <a:p>
            <a:r>
              <a:rPr lang="es-ES" dirty="0" smtClean="0"/>
              <a:t>SMTP</a:t>
            </a:r>
          </a:p>
          <a:p>
            <a:r>
              <a:rPr lang="es-ES" dirty="0" smtClean="0"/>
              <a:t>URL</a:t>
            </a:r>
          </a:p>
          <a:p>
            <a:r>
              <a:rPr lang="es-ES" dirty="0" smtClean="0"/>
              <a:t>Usuario</a:t>
            </a:r>
          </a:p>
          <a:p>
            <a:r>
              <a:rPr lang="es-ES" dirty="0" err="1" smtClean="0"/>
              <a:t>Password</a:t>
            </a:r>
            <a:endParaRPr lang="es-ES" dirty="0" smtClean="0"/>
          </a:p>
          <a:p>
            <a:r>
              <a:rPr lang="es-ES" dirty="0" smtClean="0"/>
              <a:t>IMAP</a:t>
            </a:r>
          </a:p>
          <a:p>
            <a:r>
              <a:rPr lang="es-ES" dirty="0" smtClean="0"/>
              <a:t>URL</a:t>
            </a:r>
            <a:endParaRPr lang="es-ES" dirty="0"/>
          </a:p>
          <a:p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-36512" y="-27384"/>
            <a:ext cx="9144000" cy="476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 smtClean="0">
                <a:solidFill>
                  <a:schemeClr val="tx1"/>
                </a:solidFill>
              </a:rPr>
              <a:t>MailManager</a:t>
            </a:r>
            <a:r>
              <a:rPr lang="es-ES" b="1" dirty="0" smtClean="0">
                <a:solidFill>
                  <a:schemeClr val="tx1"/>
                </a:solidFill>
              </a:rPr>
              <a:t> - Configuración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28184" y="1772816"/>
            <a:ext cx="2016224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Leer correo cada:</a:t>
            </a:r>
          </a:p>
          <a:p>
            <a:endParaRPr lang="es-ES" dirty="0"/>
          </a:p>
          <a:p>
            <a:r>
              <a:rPr lang="es-ES" dirty="0" smtClean="0"/>
              <a:t>	   minutos</a:t>
            </a:r>
            <a:endParaRPr lang="es-ES" dirty="0"/>
          </a:p>
          <a:p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372200" y="2348880"/>
            <a:ext cx="864096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Presentación en pantalla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de Windows</dc:creator>
  <cp:lastModifiedBy>Usuario de Windows</cp:lastModifiedBy>
  <cp:revision>2</cp:revision>
  <dcterms:created xsi:type="dcterms:W3CDTF">2020-03-19T20:36:35Z</dcterms:created>
  <dcterms:modified xsi:type="dcterms:W3CDTF">2020-03-19T20:46:09Z</dcterms:modified>
</cp:coreProperties>
</file>