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0" r:id="rId3"/>
    <p:sldId id="263" r:id="rId4"/>
    <p:sldId id="261" r:id="rId5"/>
    <p:sldId id="262" r:id="rId6"/>
    <p:sldId id="264" r:id="rId7"/>
  </p:sldIdLst>
  <p:sldSz cx="9144000" cy="5143500" type="screen16x9"/>
  <p:notesSz cx="6858000" cy="9144000"/>
  <p:embeddedFontLst>
    <p:embeddedFont>
      <p:font typeface="Lato" panose="020B0604020202020204" charset="0"/>
      <p:regular r:id="rId9"/>
      <p:bold r:id="rId10"/>
      <p:italic r:id="rId11"/>
      <p:boldItalic r:id="rId12"/>
    </p:embeddedFont>
    <p:embeddedFont>
      <p:font typeface="Raleway" panose="020B060402020202020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3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86d4d8e60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86d4d8e60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86d4d8e60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86d4d8e60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86d4d8e60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86d4d8e60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86d4d8e60_0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86d4d8e60_0_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VIDIA-AI-IOT/jetbot/tree/master/notebooks/basic_motion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377725" y="1589900"/>
            <a:ext cx="6383400" cy="27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Times New Roman"/>
                <a:ea typeface="Times New Roman"/>
                <a:cs typeface="Times New Roman"/>
                <a:sym typeface="Times New Roman"/>
              </a:rPr>
              <a:t>Building a JetBot with L298N </a:t>
            </a:r>
            <a:br>
              <a:rPr lang="en" sz="3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800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3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133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727650" y="6183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Hardware Connection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729450" y="4202050"/>
            <a:ext cx="7688700" cy="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Jetson Nano                                               L298N motor driver</a:t>
            </a:r>
            <a:endParaRPr sz="18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55575"/>
            <a:ext cx="7688699" cy="2726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749922" y="143743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 smtClean="0"/>
              <a:t>Along with the previous mentioned hardware , the following are to be done :</a:t>
            </a: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IN" dirty="0" smtClean="0"/>
              <a:t>Setting the </a:t>
            </a:r>
            <a:r>
              <a:rPr lang="en-IN" dirty="0" err="1" smtClean="0"/>
              <a:t>wifi</a:t>
            </a:r>
            <a:r>
              <a:rPr lang="en-IN" dirty="0" smtClean="0"/>
              <a:t> module:</a:t>
            </a:r>
          </a:p>
          <a:p>
            <a:pPr marL="800100" lvl="1" indent="-342900">
              <a:spcAft>
                <a:spcPts val="1200"/>
              </a:spcAft>
              <a:buAutoNum type="arabicPeriod"/>
            </a:pPr>
            <a:r>
              <a:rPr lang="en-IN" dirty="0" smtClean="0"/>
              <a:t>Open the upper part of the </a:t>
            </a:r>
            <a:r>
              <a:rPr lang="en-IN" dirty="0" err="1" smtClean="0"/>
              <a:t>jetson</a:t>
            </a:r>
            <a:r>
              <a:rPr lang="en-IN" dirty="0" smtClean="0"/>
              <a:t> </a:t>
            </a:r>
            <a:r>
              <a:rPr lang="en-IN" dirty="0" err="1" smtClean="0"/>
              <a:t>nano</a:t>
            </a:r>
            <a:r>
              <a:rPr lang="en-IN" dirty="0" smtClean="0"/>
              <a:t> </a:t>
            </a:r>
          </a:p>
          <a:p>
            <a:pPr marL="800100" lvl="1" indent="-342900">
              <a:spcAft>
                <a:spcPts val="1200"/>
              </a:spcAft>
              <a:buAutoNum type="arabicPeriod"/>
            </a:pPr>
            <a:r>
              <a:rPr lang="en-IN" dirty="0" smtClean="0"/>
              <a:t>Attach the wires from the </a:t>
            </a:r>
            <a:r>
              <a:rPr lang="en-IN" dirty="0" err="1" smtClean="0"/>
              <a:t>antenas</a:t>
            </a:r>
            <a:r>
              <a:rPr lang="en-IN" dirty="0" smtClean="0"/>
              <a:t> to the </a:t>
            </a:r>
            <a:r>
              <a:rPr lang="en-IN" dirty="0" err="1" smtClean="0"/>
              <a:t>wifi</a:t>
            </a:r>
            <a:r>
              <a:rPr lang="en-IN" dirty="0" smtClean="0"/>
              <a:t> module and place it inside the  </a:t>
            </a:r>
            <a:r>
              <a:rPr lang="en-IN" dirty="0" err="1" smtClean="0"/>
              <a:t>jetson</a:t>
            </a:r>
            <a:endParaRPr lang="en-IN" dirty="0" smtClean="0"/>
          </a:p>
          <a:p>
            <a:pPr marL="800100" lvl="1" indent="-342900">
              <a:spcAft>
                <a:spcPts val="1200"/>
              </a:spcAft>
              <a:buAutoNum type="arabicPeriod"/>
            </a:pPr>
            <a:r>
              <a:rPr lang="en-IN" dirty="0" smtClean="0"/>
              <a:t>Finally assemble them together</a:t>
            </a:r>
          </a:p>
          <a:p>
            <a:pPr marL="800100" lvl="1" indent="-342900">
              <a:spcAft>
                <a:spcPts val="1200"/>
              </a:spcAft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689950" y="560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22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connection between Jetson Nano and L298N Motor Driver</a:t>
            </a:r>
            <a:endParaRPr sz="1822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7650" y="1371650"/>
            <a:ext cx="7688700" cy="3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583139"/>
            <a:ext cx="7609701" cy="339963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27650" y="5723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50" b="0" dirty="0">
                <a:solidFill>
                  <a:srgbClr val="2424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Add </a:t>
            </a:r>
            <a:r>
              <a:rPr lang="en" sz="1550" b="0" dirty="0" smtClean="0">
                <a:solidFill>
                  <a:srgbClr val="2424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1550" b="0" dirty="0">
                <a:solidFill>
                  <a:srgbClr val="2424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camera </a:t>
            </a:r>
            <a:r>
              <a:rPr lang="en" sz="1550" b="0" dirty="0" smtClean="0">
                <a:solidFill>
                  <a:srgbClr val="2424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lang="en" sz="1550" b="0" dirty="0">
                <a:solidFill>
                  <a:srgbClr val="2424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Jetson module for this JetBot. So, the finally the whole hardware setup will be looking like this:</a:t>
            </a:r>
            <a:endParaRPr sz="254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964400" y="1700000"/>
            <a:ext cx="2766900" cy="29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4200"/>
              </a:spcBef>
              <a:spcAft>
                <a:spcPts val="0"/>
              </a:spcAft>
              <a:buNone/>
            </a:pPr>
            <a:r>
              <a:rPr lang="en" sz="1650" b="1" dirty="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Hardware Setup of the JetBot Project</a:t>
            </a:r>
            <a:endParaRPr sz="1650" b="1" dirty="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20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850" y="1435150"/>
            <a:ext cx="4608500" cy="34443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1416958"/>
            <a:ext cx="7688700" cy="2261100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github.com/NVIDIA-AI-IOT/jetbot/tree/master/notebooks/basic_motion</a:t>
            </a:r>
            <a:endParaRPr lang="en-IN" dirty="0" smtClean="0"/>
          </a:p>
          <a:p>
            <a:pPr marL="14605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The above link contain the code for the basic motion of the </a:t>
            </a:r>
            <a:r>
              <a:rPr lang="en-IN" dirty="0" err="1" smtClean="0"/>
              <a:t>jetbot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90877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121</Words>
  <Application>Microsoft Office PowerPoint</Application>
  <PresentationFormat>On-screen Show (16:9)</PresentationFormat>
  <Paragraphs>15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Times New Roman</vt:lpstr>
      <vt:lpstr>Lato</vt:lpstr>
      <vt:lpstr>Raleway</vt:lpstr>
      <vt:lpstr>Roboto</vt:lpstr>
      <vt:lpstr>Streamline</vt:lpstr>
      <vt:lpstr>Building a JetBot with L298N     </vt:lpstr>
      <vt:lpstr>Hardware Connection</vt:lpstr>
      <vt:lpstr>PowerPoint Presentation</vt:lpstr>
      <vt:lpstr>Hardware connection between Jetson Nano and L298N Motor Driver  </vt:lpstr>
      <vt:lpstr>Add a camera to the Jetson module for this JetBot. So, the finally the whole hardware setup will be looking like this: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JetBot with L298N PWM Motor    </dc:title>
  <dc:creator>Tanmoy Bhowmick</dc:creator>
  <cp:lastModifiedBy>OMEN</cp:lastModifiedBy>
  <cp:revision>8</cp:revision>
  <dcterms:modified xsi:type="dcterms:W3CDTF">2024-04-03T08:32:23Z</dcterms:modified>
</cp:coreProperties>
</file>