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6"/>
  </p:notesMasterIdLst>
  <p:sldIdLst>
    <p:sldId id="283" r:id="rId2"/>
    <p:sldId id="272" r:id="rId3"/>
    <p:sldId id="285" r:id="rId4"/>
    <p:sldId id="286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848585"/>
    <a:srgbClr val="FFFFFF"/>
    <a:srgbClr val="B0B0B0"/>
    <a:srgbClr val="494949"/>
    <a:srgbClr val="878787"/>
    <a:srgbClr val="ECECEC"/>
    <a:srgbClr val="4E6785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93" d="100"/>
          <a:sy n="93" d="100"/>
        </p:scale>
        <p:origin x="259" y="77"/>
      </p:cViewPr>
      <p:guideLst>
        <p:guide orient="horz" pos="14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75C7-74D8-4EB9-9F6A-1882D547BAD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FD12-3900-4BB4-BABF-7FB968CDE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51E1-17AB-487A-80A7-25A0F24E06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3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4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130">
            <a:off x="-1698841" y="-630203"/>
            <a:ext cx="2772768" cy="28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2734"/>
      </p:ext>
    </p:extLst>
  </p:cSld>
  <p:clrMapOvr>
    <a:masterClrMapping/>
  </p:clrMapOvr>
  <p:transition spd="slow" advTm="2000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855792"/>
      </p:ext>
    </p:extLst>
  </p:cSld>
  <p:clrMapOvr>
    <a:masterClrMapping/>
  </p:clrMapOvr>
  <p:transition spd="slow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857">
            <a:off x="4499105" y="1018565"/>
            <a:ext cx="8669471" cy="8619560"/>
          </a:xfrm>
          <a:prstGeom prst="rect">
            <a:avLst/>
          </a:prstGeom>
        </p:spPr>
      </p:pic>
      <p:sp>
        <p:nvSpPr>
          <p:cNvPr id="95" name="矩形 94"/>
          <p:cNvSpPr/>
          <p:nvPr userDrawn="1"/>
        </p:nvSpPr>
        <p:spPr>
          <a:xfrm>
            <a:off x="0" y="0"/>
            <a:ext cx="105727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961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533820"/>
      </p:ext>
    </p:extLst>
  </p:cSld>
  <p:clrMapOvr>
    <a:masterClrMapping/>
  </p:clrMapOvr>
  <p:transition spd="slow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7A6E-D178-15BE-804A-BE369202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04138-A832-3C8C-B72A-BC3C816AF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93C1-CAA0-6A41-8CDD-A2D9C1A6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C571-70CC-4003-99D2-3E1FD9E8B1B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A173-613B-038E-3BA3-202927B5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2645-476B-2C8B-1FD1-6B59DD0D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65C-52BE-4A11-ABC3-F49BBB8E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3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defTabSz="457200"/>
            <a:r>
              <a:rPr lang="en-US" altLang="zh-CN" sz="6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4695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ransition spd="slow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22">
            <a:extLst>
              <a:ext uri="{FF2B5EF4-FFF2-40B4-BE49-F238E27FC236}">
                <a16:creationId xmlns:a16="http://schemas.microsoft.com/office/drawing/2014/main" id="{6568DA16-BE47-056A-6B75-983A7FBE57A6}"/>
              </a:ext>
            </a:extLst>
          </p:cNvPr>
          <p:cNvSpPr/>
          <p:nvPr/>
        </p:nvSpPr>
        <p:spPr>
          <a:xfrm>
            <a:off x="4334571" y="384574"/>
            <a:ext cx="3522856" cy="488149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3">
            <a:extLst>
              <a:ext uri="{FF2B5EF4-FFF2-40B4-BE49-F238E27FC236}">
                <a16:creationId xmlns:a16="http://schemas.microsoft.com/office/drawing/2014/main" id="{CF5752EE-F3FB-B6F0-84F7-A043984D5251}"/>
              </a:ext>
            </a:extLst>
          </p:cNvPr>
          <p:cNvSpPr txBox="1"/>
          <p:nvPr/>
        </p:nvSpPr>
        <p:spPr>
          <a:xfrm>
            <a:off x="7053262" y="3626135"/>
            <a:ext cx="723175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Sang Xing (PSU)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方正黑体简体" panose="02010601030101010101" pitchFamily="2" charset="-122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Samuel </a:t>
            </a:r>
            <a:r>
              <a:rPr lang="en-US" altLang="zh-CN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Peccoud</a:t>
            </a: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 (CSU)</a:t>
            </a:r>
          </a:p>
        </p:txBody>
      </p:sp>
      <p:sp>
        <p:nvSpPr>
          <p:cNvPr id="8" name="矩形 138">
            <a:extLst>
              <a:ext uri="{FF2B5EF4-FFF2-40B4-BE49-F238E27FC236}">
                <a16:creationId xmlns:a16="http://schemas.microsoft.com/office/drawing/2014/main" id="{4E01D27D-8806-E24B-3857-980F26CE9139}"/>
              </a:ext>
            </a:extLst>
          </p:cNvPr>
          <p:cNvSpPr/>
          <p:nvPr/>
        </p:nvSpPr>
        <p:spPr>
          <a:xfrm>
            <a:off x="5352985" y="851616"/>
            <a:ext cx="1486029" cy="577732"/>
          </a:xfrm>
          <a:prstGeom prst="rect">
            <a:avLst/>
          </a:prstGeom>
          <a:solidFill>
            <a:srgbClr val="2B3E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3200" spc="300" dirty="0">
                <a:solidFill>
                  <a:prstClr val="white"/>
                </a:solidFill>
                <a:latin typeface="Impact" panose="020B0806030902050204" pitchFamily="34" charset="0"/>
                <a:ea typeface="思源黑体" panose="020B0500000000000000" pitchFamily="34" charset="-122"/>
              </a:rPr>
              <a:t>2023</a:t>
            </a:r>
            <a:endParaRPr lang="zh-CN" altLang="en-US" sz="3200" spc="300" dirty="0">
              <a:solidFill>
                <a:prstClr val="white"/>
              </a:solidFill>
              <a:latin typeface="Impact" panose="020B0806030902050204" pitchFamily="34" charset="0"/>
              <a:ea typeface="思源黑体" panose="020B0500000000000000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454D3-284C-78FC-CE0A-254A0F07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697" y="6164328"/>
            <a:ext cx="539296" cy="5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ry–Riddle Aeronautical University - Wikipedia">
            <a:extLst>
              <a:ext uri="{FF2B5EF4-FFF2-40B4-BE49-F238E27FC236}">
                <a16:creationId xmlns:a16="http://schemas.microsoft.com/office/drawing/2014/main" id="{A94F4C25-386C-419C-11E7-F0E91D35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4" y="6164328"/>
            <a:ext cx="542057" cy="5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E751B4-74AA-40CC-A8F8-473C9B91004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872" y="4680814"/>
            <a:ext cx="6653791" cy="31361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5E7B86E-304A-65F7-2ED1-63C5DBB28202}"/>
              </a:ext>
            </a:extLst>
          </p:cNvPr>
          <p:cNvGrpSpPr/>
          <p:nvPr/>
        </p:nvGrpSpPr>
        <p:grpSpPr>
          <a:xfrm>
            <a:off x="5425148" y="3977197"/>
            <a:ext cx="1341704" cy="323165"/>
            <a:chOff x="5425148" y="3977197"/>
            <a:chExt cx="1341704" cy="323165"/>
          </a:xfrm>
        </p:grpSpPr>
        <p:sp>
          <p:nvSpPr>
            <p:cNvPr id="3" name="矩形 142">
              <a:extLst>
                <a:ext uri="{FF2B5EF4-FFF2-40B4-BE49-F238E27FC236}">
                  <a16:creationId xmlns:a16="http://schemas.microsoft.com/office/drawing/2014/main" id="{98FEAFE4-D5B1-AD21-AA1B-E8D347161A0B}"/>
                </a:ext>
              </a:extLst>
            </p:cNvPr>
            <p:cNvSpPr/>
            <p:nvPr/>
          </p:nvSpPr>
          <p:spPr>
            <a:xfrm>
              <a:off x="5425148" y="4001047"/>
              <a:ext cx="1341704" cy="275466"/>
            </a:xfrm>
            <a:prstGeom prst="rect">
              <a:avLst/>
            </a:prstGeom>
            <a:solidFill>
              <a:srgbClr val="2B3E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Impact" panose="020B0806030902050204" pitchFamily="34" charset="0"/>
                <a:ea typeface="思源宋体 CN" panose="020204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F55BE-2953-ABF2-0297-A9BEAC1BE3CC}"/>
                </a:ext>
              </a:extLst>
            </p:cNvPr>
            <p:cNvSpPr txBox="1"/>
            <p:nvPr/>
          </p:nvSpPr>
          <p:spPr>
            <a:xfrm>
              <a:off x="5425148" y="3977197"/>
              <a:ext cx="13417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bg1"/>
                  </a:solidFill>
                  <a:latin typeface="Impact" panose="020B0806030902050204" pitchFamily="34" charset="0"/>
                  <a:ea typeface="思源黑体" panose="020B0500000000000000"/>
                  <a:cs typeface="Times New Roman" panose="02020603050405020304" pitchFamily="18" charset="0"/>
                </a:rPr>
                <a:t>ERAU NSF REU</a:t>
              </a:r>
              <a:endParaRPr lang="zh-CN" altLang="en-US" sz="1500" dirty="0">
                <a:solidFill>
                  <a:schemeClr val="bg1"/>
                </a:solidFill>
                <a:latin typeface="Impact" panose="020B0806030902050204" pitchFamily="34" charset="0"/>
                <a:ea typeface="思源黑体" panose="020B050000000000000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31">
            <a:extLst>
              <a:ext uri="{FF2B5EF4-FFF2-40B4-BE49-F238E27FC236}">
                <a16:creationId xmlns:a16="http://schemas.microsoft.com/office/drawing/2014/main" id="{0C5B5137-C98D-6DE3-EC71-51A70041BC92}"/>
              </a:ext>
            </a:extLst>
          </p:cNvPr>
          <p:cNvSpPr txBox="1"/>
          <p:nvPr/>
        </p:nvSpPr>
        <p:spPr>
          <a:xfrm>
            <a:off x="3276703" y="1611001"/>
            <a:ext cx="5638589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</a:rPr>
              <a:t>Consensus-based </a:t>
            </a:r>
          </a:p>
          <a:p>
            <a:pPr algn="ctr" defTabSz="45720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</a:rPr>
              <a:t>Communication-aware </a:t>
            </a:r>
          </a:p>
          <a:p>
            <a:pPr algn="ctr" defTabSz="45720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</a:rPr>
              <a:t>Formation Control</a:t>
            </a:r>
          </a:p>
          <a:p>
            <a:pPr algn="ctr" defTabSz="457200">
              <a:lnSpc>
                <a:spcPct val="150000"/>
              </a:lnSpc>
            </a:pPr>
            <a:endParaRPr lang="zh-CN" alt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Times New Roman" panose="02020603050405020304" pitchFamily="18" charset="0"/>
              <a:ea typeface="思源黑体" panose="020B05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70" name="Group 1369">
            <a:extLst>
              <a:ext uri="{FF2B5EF4-FFF2-40B4-BE49-F238E27FC236}">
                <a16:creationId xmlns:a16="http://schemas.microsoft.com/office/drawing/2014/main" id="{A0C3EABE-1E34-997D-A4F0-662A9B222985}"/>
              </a:ext>
            </a:extLst>
          </p:cNvPr>
          <p:cNvGrpSpPr/>
          <p:nvPr/>
        </p:nvGrpSpPr>
        <p:grpSpPr>
          <a:xfrm>
            <a:off x="-2497" y="-3571"/>
            <a:ext cx="12210387" cy="6875745"/>
            <a:chOff x="-2497" y="-3571"/>
            <a:chExt cx="12210387" cy="6875745"/>
          </a:xfrm>
        </p:grpSpPr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503F1D5F-5A93-DAA0-A61A-31FFDD4CDE46}"/>
                </a:ext>
              </a:extLst>
            </p:cNvPr>
            <p:cNvSpPr/>
            <p:nvPr/>
          </p:nvSpPr>
          <p:spPr>
            <a:xfrm>
              <a:off x="12058685" y="-2888"/>
              <a:ext cx="149203" cy="6858000"/>
            </a:xfrm>
            <a:prstGeom prst="rect">
              <a:avLst/>
            </a:prstGeom>
            <a:solidFill>
              <a:srgbClr val="2B3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9" name="Group 1368">
              <a:extLst>
                <a:ext uri="{FF2B5EF4-FFF2-40B4-BE49-F238E27FC236}">
                  <a16:creationId xmlns:a16="http://schemas.microsoft.com/office/drawing/2014/main" id="{5B2B46F9-A1BF-6510-008C-E7E33DDCD8D8}"/>
                </a:ext>
              </a:extLst>
            </p:cNvPr>
            <p:cNvGrpSpPr/>
            <p:nvPr/>
          </p:nvGrpSpPr>
          <p:grpSpPr>
            <a:xfrm>
              <a:off x="-2497" y="-3571"/>
              <a:ext cx="12210387" cy="6875745"/>
              <a:chOff x="-2497" y="-3571"/>
              <a:chExt cx="12210387" cy="6875745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DE3192AF-4590-578B-0C0E-B9830B368337}"/>
                  </a:ext>
                </a:extLst>
              </p:cNvPr>
              <p:cNvSpPr/>
              <p:nvPr/>
            </p:nvSpPr>
            <p:spPr>
              <a:xfrm>
                <a:off x="0" y="0"/>
                <a:ext cx="149203" cy="6858000"/>
              </a:xfrm>
              <a:prstGeom prst="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9DA29283-0321-EFD4-E782-75619F9F276E}"/>
                  </a:ext>
                </a:extLst>
              </p:cNvPr>
              <p:cNvSpPr/>
              <p:nvPr/>
            </p:nvSpPr>
            <p:spPr>
              <a:xfrm rot="5400000">
                <a:off x="6030278" y="694561"/>
                <a:ext cx="147334" cy="12207891"/>
              </a:xfrm>
              <a:prstGeom prst="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85AC4D0B-379E-FC44-C55F-8FC6585A36C9}"/>
                  </a:ext>
                </a:extLst>
              </p:cNvPr>
              <p:cNvSpPr/>
              <p:nvPr/>
            </p:nvSpPr>
            <p:spPr>
              <a:xfrm rot="5400000">
                <a:off x="6024897" y="-6028471"/>
                <a:ext cx="142202" cy="12192002"/>
              </a:xfrm>
              <a:prstGeom prst="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4" name="Group 1363">
                <a:extLst>
                  <a:ext uri="{FF2B5EF4-FFF2-40B4-BE49-F238E27FC236}">
                    <a16:creationId xmlns:a16="http://schemas.microsoft.com/office/drawing/2014/main" id="{11026F3A-E38A-D97E-AD42-EA842C6038C8}"/>
                  </a:ext>
                </a:extLst>
              </p:cNvPr>
              <p:cNvGrpSpPr/>
              <p:nvPr/>
            </p:nvGrpSpPr>
            <p:grpSpPr>
              <a:xfrm>
                <a:off x="112533" y="1"/>
                <a:ext cx="5004412" cy="3490720"/>
                <a:chOff x="112533" y="1"/>
                <a:chExt cx="5004412" cy="349072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0D1F84B-DCBA-3C70-C2B8-C729B9A4E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647" y="29642"/>
                  <a:ext cx="4968298" cy="345227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5938345-F090-3744-358D-5245C0C9F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646" y="20834"/>
                  <a:ext cx="4968299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00AE345-61CA-771D-F758-A158CA3C2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647" y="20834"/>
                  <a:ext cx="0" cy="346988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3C8C0D5-C901-D707-2B9C-B79680104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3534" y="172196"/>
                  <a:ext cx="530600" cy="99831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A9D1B65-7A9C-E840-1F3A-555F38440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8619" y="172196"/>
                  <a:ext cx="1004915" cy="13079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3D61E6C-341A-0F85-A418-1993E2339C40}"/>
                    </a:ext>
                  </a:extLst>
                </p:cNvPr>
                <p:cNvCxnSpPr/>
                <p:nvPr/>
              </p:nvCxnSpPr>
              <p:spPr>
                <a:xfrm flipV="1">
                  <a:off x="1958619" y="1170507"/>
                  <a:ext cx="1535516" cy="286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F77734D-1E25-6C45-A565-CFB8069E9EF6}"/>
                    </a:ext>
                  </a:extLst>
                </p:cNvPr>
                <p:cNvCxnSpPr/>
                <p:nvPr/>
              </p:nvCxnSpPr>
              <p:spPr>
                <a:xfrm flipH="1">
                  <a:off x="1920129" y="1480103"/>
                  <a:ext cx="38490" cy="78061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1AE3A1F-764D-0FF2-58AB-5B4028180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256" y="1480103"/>
                  <a:ext cx="1333362" cy="5299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9A2E8BF-B65D-AD0F-8E8C-D49ABB4FD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0697" y="465637"/>
                  <a:ext cx="137921" cy="102327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78AFB37-CB63-BFFA-275F-F7AB68A5F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5255" y="1257079"/>
                  <a:ext cx="249236" cy="75299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1C27D545-4654-E889-8F1F-2D5AD08E1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491" y="640204"/>
                  <a:ext cx="320925" cy="6168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3FE7C201-8DCF-91C8-944D-3EA1074F7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491" y="1052601"/>
                  <a:ext cx="320925" cy="2044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A65CBBEC-EC0A-9FA6-4253-A60A1BDFC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8613" y="465637"/>
                  <a:ext cx="632083" cy="5869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AAE76616-9AB5-60D0-9371-274BE99DE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5415" y="296372"/>
                  <a:ext cx="21922" cy="34383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86FF1FF5-F84B-37EB-3CBA-D44BCF3F2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5415" y="352885"/>
                  <a:ext cx="548302" cy="2873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F30186CB-A8AB-72AB-4B45-EF94EE895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2067" y="351870"/>
                  <a:ext cx="78629" cy="113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DC6C364D-233E-3CC6-87D1-BA409BB31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0112" y="172196"/>
                  <a:ext cx="1143421" cy="29344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84E6560D-C08F-7420-31E7-D6ADCFD39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9353" y="172196"/>
                  <a:ext cx="1937316" cy="281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DD78BAA-E207-96F2-FF62-67DE2FE02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601" y="906933"/>
                  <a:ext cx="686012" cy="1456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C7815657-277C-2469-D5BF-94CBEA432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845" y="1257079"/>
                  <a:ext cx="612646" cy="3228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3B817FE5-7410-D648-EDD4-FCA8DFD0F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814" y="610374"/>
                  <a:ext cx="530600" cy="29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Straight Connector 1078">
                  <a:extLst>
                    <a:ext uri="{FF2B5EF4-FFF2-40B4-BE49-F238E27FC236}">
                      <a16:creationId xmlns:a16="http://schemas.microsoft.com/office/drawing/2014/main" id="{75BD380F-1DE7-4CB1-9963-D37E34E19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758" y="296372"/>
                  <a:ext cx="428305" cy="11639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25781A04-DD00-8544-7647-6E86DE506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843" y="252330"/>
                  <a:ext cx="305089" cy="99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1B563EB6-48DD-1ED1-FDB8-37686743E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38" y="222028"/>
                  <a:ext cx="96815" cy="3590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Straight Connector 1085">
                  <a:extLst>
                    <a:ext uri="{FF2B5EF4-FFF2-40B4-BE49-F238E27FC236}">
                      <a16:creationId xmlns:a16="http://schemas.microsoft.com/office/drawing/2014/main" id="{0C637567-1290-9673-149A-76839DBCF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55" y="118966"/>
                  <a:ext cx="139824" cy="91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00D8822E-4FE3-FCDD-844E-B62FFA4E2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042" y="281879"/>
                  <a:ext cx="110565" cy="1180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62836619-82DA-11D9-7425-53119E982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740" y="325678"/>
                  <a:ext cx="133296" cy="1169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51DF830D-D07E-21FC-D7A1-06F70005B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701" y="506500"/>
                  <a:ext cx="202234" cy="950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Connector 1095">
                  <a:extLst>
                    <a:ext uri="{FF2B5EF4-FFF2-40B4-BE49-F238E27FC236}">
                      <a16:creationId xmlns:a16="http://schemas.microsoft.com/office/drawing/2014/main" id="{2EE521BE-6EA6-0577-1508-5B4496CB5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744" y="32024"/>
                  <a:ext cx="16620" cy="1900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Straight Connector 1098">
                  <a:extLst>
                    <a:ext uri="{FF2B5EF4-FFF2-40B4-BE49-F238E27FC236}">
                      <a16:creationId xmlns:a16="http://schemas.microsoft.com/office/drawing/2014/main" id="{F0A39D08-6EFA-89E0-35B3-56FC8BF5D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3541" y="41974"/>
                  <a:ext cx="76810" cy="8495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Straight Connector 1101">
                  <a:extLst>
                    <a:ext uri="{FF2B5EF4-FFF2-40B4-BE49-F238E27FC236}">
                      <a16:creationId xmlns:a16="http://schemas.microsoft.com/office/drawing/2014/main" id="{E3567B04-EC6F-FEAD-EAFA-CE4CD4979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89086" y="146037"/>
                  <a:ext cx="360748" cy="6912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E8631BB5-79EB-6C7C-36D7-828DD913B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2444" y="163387"/>
                  <a:ext cx="160463" cy="3972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814599FB-1696-3E85-BA93-BE3231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701" y="601565"/>
                  <a:ext cx="409183" cy="8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0D831EA2-17D7-92B1-3629-EAF524B6D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9384" y="640129"/>
                  <a:ext cx="687747" cy="255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445F3C93-AAB3-E050-5135-ADF81BF87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165" y="900542"/>
                  <a:ext cx="368860" cy="4638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04285CFD-A8C4-A57A-BD19-8872024CC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450" y="605969"/>
                  <a:ext cx="509364" cy="340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D90AC08F-E90C-051F-1775-CC92865B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013" y="306123"/>
                  <a:ext cx="552523" cy="3028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535549B3-7D6B-43FA-3BB1-0B60E4160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0693" y="211573"/>
                  <a:ext cx="177044" cy="9091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7365338A-919D-6806-AA75-360948D7E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865" y="422643"/>
                  <a:ext cx="334823" cy="8354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Straight Connector 1132">
                  <a:extLst>
                    <a:ext uri="{FF2B5EF4-FFF2-40B4-BE49-F238E27FC236}">
                      <a16:creationId xmlns:a16="http://schemas.microsoft.com/office/drawing/2014/main" id="{2606A1D1-0FE6-C2EB-AFE2-560FD7344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740" y="442522"/>
                  <a:ext cx="157904" cy="66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>
                  <a:extLst>
                    <a:ext uri="{FF2B5EF4-FFF2-40B4-BE49-F238E27FC236}">
                      <a16:creationId xmlns:a16="http://schemas.microsoft.com/office/drawing/2014/main" id="{945F443B-7BDD-24C6-7F64-808FB51E4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36" y="262303"/>
                  <a:ext cx="133560" cy="5316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6C0348F6-7041-C713-BECF-DE4ADA9DE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1764" y="369259"/>
                  <a:ext cx="104833" cy="12385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2" name="Straight Connector 1141">
                  <a:extLst>
                    <a:ext uri="{FF2B5EF4-FFF2-40B4-BE49-F238E27FC236}">
                      <a16:creationId xmlns:a16="http://schemas.microsoft.com/office/drawing/2014/main" id="{C5448025-303A-FBA1-8504-7346900FA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740" y="350287"/>
                  <a:ext cx="275103" cy="980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>
                  <a:extLst>
                    <a:ext uri="{FF2B5EF4-FFF2-40B4-BE49-F238E27FC236}">
                      <a16:creationId xmlns:a16="http://schemas.microsoft.com/office/drawing/2014/main" id="{D1FD5E87-767F-7753-38B5-8C9986702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3528" y="612322"/>
                  <a:ext cx="114371" cy="1824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Connector 1147">
                  <a:extLst>
                    <a:ext uri="{FF2B5EF4-FFF2-40B4-BE49-F238E27FC236}">
                      <a16:creationId xmlns:a16="http://schemas.microsoft.com/office/drawing/2014/main" id="{19FD5E9E-54EE-EDE6-8BEA-8E4CDA549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323" y="384137"/>
                  <a:ext cx="140309" cy="5380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CDB1C84D-D5EA-309B-03B0-B5C32BF8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1700" y="437939"/>
                  <a:ext cx="154690" cy="1394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2FCBAD16-55A5-10F9-C397-6D8C434F1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9912" y="136498"/>
                  <a:ext cx="155388" cy="21378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7" name="Straight Connector 1156">
                  <a:extLst>
                    <a:ext uri="{FF2B5EF4-FFF2-40B4-BE49-F238E27FC236}">
                      <a16:creationId xmlns:a16="http://schemas.microsoft.com/office/drawing/2014/main" id="{3633213C-0142-9F36-2439-D627ECDBF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5687" y="119734"/>
                  <a:ext cx="17150" cy="12365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AC661695-E2F5-98D5-DDDB-146155C8D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1296" y="39394"/>
                  <a:ext cx="206282" cy="868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>
                  <a:extLst>
                    <a:ext uri="{FF2B5EF4-FFF2-40B4-BE49-F238E27FC236}">
                      <a16:creationId xmlns:a16="http://schemas.microsoft.com/office/drawing/2014/main" id="{AC5BD4A2-1C4E-38FB-E791-96318DF9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2216" y="30236"/>
                  <a:ext cx="350133" cy="2009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Straight Connector 1165">
                  <a:extLst>
                    <a:ext uri="{FF2B5EF4-FFF2-40B4-BE49-F238E27FC236}">
                      <a16:creationId xmlns:a16="http://schemas.microsoft.com/office/drawing/2014/main" id="{55239586-A072-3A77-9E33-998220669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651" y="37392"/>
                  <a:ext cx="244077" cy="9576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9" name="Straight Connector 1168">
                  <a:extLst>
                    <a:ext uri="{FF2B5EF4-FFF2-40B4-BE49-F238E27FC236}">
                      <a16:creationId xmlns:a16="http://schemas.microsoft.com/office/drawing/2014/main" id="{A0B0A8BA-7D95-E0E8-282B-D5FFF1E9E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644" y="21808"/>
                  <a:ext cx="838593" cy="47705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979D40C8-5743-A7F9-E8FC-B052D4672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2133" y="275412"/>
                  <a:ext cx="644806" cy="102393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>
                  <a:extLst>
                    <a:ext uri="{FF2B5EF4-FFF2-40B4-BE49-F238E27FC236}">
                      <a16:creationId xmlns:a16="http://schemas.microsoft.com/office/drawing/2014/main" id="{3590E678-35FD-AAD8-3443-08F8504D0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92" y="209881"/>
                  <a:ext cx="493579" cy="4076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9" name="Straight Connector 1178">
                  <a:extLst>
                    <a:ext uri="{FF2B5EF4-FFF2-40B4-BE49-F238E27FC236}">
                      <a16:creationId xmlns:a16="http://schemas.microsoft.com/office/drawing/2014/main" id="{8B1479BC-09A4-6E3B-AADC-0CA95D875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4911" y="139665"/>
                  <a:ext cx="583232" cy="50823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00F963E9-2CA4-1F9D-F779-5746A3A3C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5904" y="199908"/>
                  <a:ext cx="733797" cy="1673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322EB525-8993-AE88-D75F-517A9A18E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3009" y="206603"/>
                  <a:ext cx="139399" cy="804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CF9940AB-69B4-C559-D9BD-7209ED6E2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2522" y="133161"/>
                  <a:ext cx="556125" cy="16268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84D6358E-79DC-DFF8-6C0D-C861912CF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7243" y="326580"/>
                  <a:ext cx="182756" cy="5849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1" name="Straight Connector 1190">
                  <a:extLst>
                    <a:ext uri="{FF2B5EF4-FFF2-40B4-BE49-F238E27FC236}">
                      <a16:creationId xmlns:a16="http://schemas.microsoft.com/office/drawing/2014/main" id="{2C701D57-D6DC-80CA-7403-8B9155E57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4209" y="262082"/>
                  <a:ext cx="246997" cy="195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>
                  <a:extLst>
                    <a:ext uri="{FF2B5EF4-FFF2-40B4-BE49-F238E27FC236}">
                      <a16:creationId xmlns:a16="http://schemas.microsoft.com/office/drawing/2014/main" id="{80DD8F7A-1A68-0354-A077-531A2B258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1369" y="126286"/>
                  <a:ext cx="163711" cy="1312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6" name="Straight Connector 1195">
                  <a:extLst>
                    <a:ext uri="{FF2B5EF4-FFF2-40B4-BE49-F238E27FC236}">
                      <a16:creationId xmlns:a16="http://schemas.microsoft.com/office/drawing/2014/main" id="{9D41FBD8-A579-A1C3-2DBA-7795872C0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884" y="225313"/>
                  <a:ext cx="373037" cy="65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9" name="Straight Connector 1198">
                  <a:extLst>
                    <a:ext uri="{FF2B5EF4-FFF2-40B4-BE49-F238E27FC236}">
                      <a16:creationId xmlns:a16="http://schemas.microsoft.com/office/drawing/2014/main" id="{BAB0CC28-6FEC-2281-D3E9-913C25FF0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7281" y="21278"/>
                  <a:ext cx="164783" cy="18434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1" name="Straight Connector 1200">
                  <a:extLst>
                    <a:ext uri="{FF2B5EF4-FFF2-40B4-BE49-F238E27FC236}">
                      <a16:creationId xmlns:a16="http://schemas.microsoft.com/office/drawing/2014/main" id="{89D345D7-EF51-846E-4C96-0150B043B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6893" y="18203"/>
                  <a:ext cx="276898" cy="1811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3" name="Straight Connector 1202">
                  <a:extLst>
                    <a:ext uri="{FF2B5EF4-FFF2-40B4-BE49-F238E27FC236}">
                      <a16:creationId xmlns:a16="http://schemas.microsoft.com/office/drawing/2014/main" id="{5629CAA2-0E2C-E4F5-513C-996B611DA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00720" y="6009"/>
                  <a:ext cx="84575" cy="19460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5" name="Straight Connector 1204">
                  <a:extLst>
                    <a:ext uri="{FF2B5EF4-FFF2-40B4-BE49-F238E27FC236}">
                      <a16:creationId xmlns:a16="http://schemas.microsoft.com/office/drawing/2014/main" id="{030B520B-2491-9BB7-D5A1-433415BA5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6661" y="17090"/>
                  <a:ext cx="130891" cy="1741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7" name="Straight Connector 1206">
                  <a:extLst>
                    <a:ext uri="{FF2B5EF4-FFF2-40B4-BE49-F238E27FC236}">
                      <a16:creationId xmlns:a16="http://schemas.microsoft.com/office/drawing/2014/main" id="{83F26230-046D-3622-19DE-51178BD8F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9666" y="1"/>
                  <a:ext cx="191794" cy="13574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9" name="Straight Connector 1208">
                  <a:extLst>
                    <a:ext uri="{FF2B5EF4-FFF2-40B4-BE49-F238E27FC236}">
                      <a16:creationId xmlns:a16="http://schemas.microsoft.com/office/drawing/2014/main" id="{B7A7BF7E-8548-D9EC-7499-7140E2A2F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7994" y="153740"/>
                  <a:ext cx="711461" cy="461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1" name="Straight Connector 1210">
                  <a:extLst>
                    <a:ext uri="{FF2B5EF4-FFF2-40B4-BE49-F238E27FC236}">
                      <a16:creationId xmlns:a16="http://schemas.microsoft.com/office/drawing/2014/main" id="{B395E7BB-7200-4CE5-0256-6316F610F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8612" y="350287"/>
                  <a:ext cx="568808" cy="7023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5" name="Straight Connector 1214">
                  <a:extLst>
                    <a:ext uri="{FF2B5EF4-FFF2-40B4-BE49-F238E27FC236}">
                      <a16:creationId xmlns:a16="http://schemas.microsoft.com/office/drawing/2014/main" id="{F438EAF5-5AA7-5909-3BED-70552B7A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961" y="444716"/>
                  <a:ext cx="936100" cy="80882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C4B0CDD1-C695-1D49-1CF9-1BA9F6199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42067" y="24278"/>
                  <a:ext cx="15353" cy="3166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9" name="Straight Connector 1218">
                  <a:extLst>
                    <a:ext uri="{FF2B5EF4-FFF2-40B4-BE49-F238E27FC236}">
                      <a16:creationId xmlns:a16="http://schemas.microsoft.com/office/drawing/2014/main" id="{45FEE7CE-D145-E124-BEF0-B330DD588C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224" y="15770"/>
                  <a:ext cx="65375" cy="1987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Straight Connector 1222">
                  <a:extLst>
                    <a:ext uri="{FF2B5EF4-FFF2-40B4-BE49-F238E27FC236}">
                      <a16:creationId xmlns:a16="http://schemas.microsoft.com/office/drawing/2014/main" id="{96A50027-7D3E-960F-CEDD-9922BFD75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18346" y="214501"/>
                  <a:ext cx="678241" cy="2499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4" name="Straight Connector 1223">
                  <a:extLst>
                    <a:ext uri="{FF2B5EF4-FFF2-40B4-BE49-F238E27FC236}">
                      <a16:creationId xmlns:a16="http://schemas.microsoft.com/office/drawing/2014/main" id="{2A602B76-7293-8230-25B0-C5F79295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4290" y="20710"/>
                  <a:ext cx="247561" cy="14029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DD9C939E-FB9A-CA4F-DB4B-9A60A77FD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3884" y="22808"/>
                  <a:ext cx="149023" cy="175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16E288BC-87D8-0380-4E12-702782D3B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9756" y="24278"/>
                  <a:ext cx="393014" cy="145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>
                  <a:extLst>
                    <a:ext uri="{FF2B5EF4-FFF2-40B4-BE49-F238E27FC236}">
                      <a16:creationId xmlns:a16="http://schemas.microsoft.com/office/drawing/2014/main" id="{D636505A-620D-3B6A-975B-CBC8D04EC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42572" y="161006"/>
                  <a:ext cx="318722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237F7497-CE8B-E0C6-A452-71AFC8324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07440" y="22808"/>
                  <a:ext cx="548823" cy="1435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>
                  <a:extLst>
                    <a:ext uri="{FF2B5EF4-FFF2-40B4-BE49-F238E27FC236}">
                      <a16:creationId xmlns:a16="http://schemas.microsoft.com/office/drawing/2014/main" id="{2AA1F61E-32BB-DD50-B795-C42690EFB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7614" y="18737"/>
                  <a:ext cx="283215" cy="1632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3" name="Straight Connector 1252">
                  <a:extLst>
                    <a:ext uri="{FF2B5EF4-FFF2-40B4-BE49-F238E27FC236}">
                      <a16:creationId xmlns:a16="http://schemas.microsoft.com/office/drawing/2014/main" id="{A6670390-AC05-184B-551E-7C0AF105E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042" y="2020220"/>
                  <a:ext cx="400213" cy="10934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6E6F1DA3-66D9-E35C-2FCD-ADE41D9A4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5254" y="2000137"/>
                  <a:ext cx="1294875" cy="26057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0" name="Straight Connector 1259">
                  <a:extLst>
                    <a:ext uri="{FF2B5EF4-FFF2-40B4-BE49-F238E27FC236}">
                      <a16:creationId xmlns:a16="http://schemas.microsoft.com/office/drawing/2014/main" id="{211B1E45-AE1D-18A0-3229-A199DC8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533" y="2001643"/>
                  <a:ext cx="493477" cy="42055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2" name="Straight Connector 1261">
                  <a:extLst>
                    <a:ext uri="{FF2B5EF4-FFF2-40B4-BE49-F238E27FC236}">
                      <a16:creationId xmlns:a16="http://schemas.microsoft.com/office/drawing/2014/main" id="{4C6D0556-F4BC-DB70-92A8-5C1B173E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9404" y="1755777"/>
                  <a:ext cx="495850" cy="26112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Straight Connector 1265">
                  <a:extLst>
                    <a:ext uri="{FF2B5EF4-FFF2-40B4-BE49-F238E27FC236}">
                      <a16:creationId xmlns:a16="http://schemas.microsoft.com/office/drawing/2014/main" id="{323E281C-C81C-EF2B-DFB1-F511A0D73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533" y="1271966"/>
                  <a:ext cx="759427" cy="3283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>
                  <a:extLst>
                    <a:ext uri="{FF2B5EF4-FFF2-40B4-BE49-F238E27FC236}">
                      <a16:creationId xmlns:a16="http://schemas.microsoft.com/office/drawing/2014/main" id="{392F7AE0-AD89-243D-E1FF-DD0D4E747091}"/>
                    </a:ext>
                  </a:extLst>
                </p:cNvPr>
                <p:cNvCxnSpPr/>
                <p:nvPr/>
              </p:nvCxnSpPr>
              <p:spPr>
                <a:xfrm flipH="1">
                  <a:off x="112533" y="3113639"/>
                  <a:ext cx="112509" cy="5884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5" name="Group 1364">
                <a:extLst>
                  <a:ext uri="{FF2B5EF4-FFF2-40B4-BE49-F238E27FC236}">
                    <a16:creationId xmlns:a16="http://schemas.microsoft.com/office/drawing/2014/main" id="{FCA199C3-B48A-F2AF-AFE0-20E5A45A820D}"/>
                  </a:ext>
                </a:extLst>
              </p:cNvPr>
              <p:cNvGrpSpPr/>
              <p:nvPr/>
            </p:nvGrpSpPr>
            <p:grpSpPr>
              <a:xfrm>
                <a:off x="7053263" y="108790"/>
                <a:ext cx="5034258" cy="3517345"/>
                <a:chOff x="7053263" y="108790"/>
                <a:chExt cx="5034258" cy="3517345"/>
              </a:xfrm>
            </p:grpSpPr>
            <p:cxnSp>
              <p:nvCxnSpPr>
                <p:cNvPr id="4" name="直接连接符 124">
                  <a:extLst>
                    <a:ext uri="{FF2B5EF4-FFF2-40B4-BE49-F238E27FC236}">
                      <a16:creationId xmlns:a16="http://schemas.microsoft.com/office/drawing/2014/main" id="{C83C0FB1-D7A5-D16B-29AE-83755A094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3263" y="3626135"/>
                  <a:ext cx="723174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0" name="Straight Connector 1279">
                  <a:extLst>
                    <a:ext uri="{FF2B5EF4-FFF2-40B4-BE49-F238E27FC236}">
                      <a16:creationId xmlns:a16="http://schemas.microsoft.com/office/drawing/2014/main" id="{430104F2-5657-EE26-07E5-7410A96D4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109" y="138431"/>
                  <a:ext cx="4968298" cy="345227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19BC0DB1-C909-4F94-8059-BC502A299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109" y="129623"/>
                  <a:ext cx="4968299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B6357CC0-DB3F-F18E-CB1F-2EA414183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51407" y="129623"/>
                  <a:ext cx="0" cy="346988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>
                  <a:extLst>
                    <a:ext uri="{FF2B5EF4-FFF2-40B4-BE49-F238E27FC236}">
                      <a16:creationId xmlns:a16="http://schemas.microsoft.com/office/drawing/2014/main" id="{B5CEE7D3-7BCA-F94B-3473-481AF7443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5920" y="280985"/>
                  <a:ext cx="530600" cy="99831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4" name="Straight Connector 1283">
                  <a:extLst>
                    <a:ext uri="{FF2B5EF4-FFF2-40B4-BE49-F238E27FC236}">
                      <a16:creationId xmlns:a16="http://schemas.microsoft.com/office/drawing/2014/main" id="{D4931A4E-69D7-84A7-8579-80BA501B6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36521" y="280985"/>
                  <a:ext cx="1004915" cy="13079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>
                  <a:extLst>
                    <a:ext uri="{FF2B5EF4-FFF2-40B4-BE49-F238E27FC236}">
                      <a16:creationId xmlns:a16="http://schemas.microsoft.com/office/drawing/2014/main" id="{9E309D28-C65C-4C62-4859-457A74A950F7}"/>
                    </a:ext>
                  </a:extLst>
                </p:cNvPr>
                <p:cNvCxnSpPr/>
                <p:nvPr/>
              </p:nvCxnSpPr>
              <p:spPr>
                <a:xfrm flipH="1" flipV="1">
                  <a:off x="8705920" y="1279296"/>
                  <a:ext cx="1535516" cy="286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>
                  <a:extLst>
                    <a:ext uri="{FF2B5EF4-FFF2-40B4-BE49-F238E27FC236}">
                      <a16:creationId xmlns:a16="http://schemas.microsoft.com/office/drawing/2014/main" id="{6EE6B6E7-63D2-6073-5C99-DFFAE780E16F}"/>
                    </a:ext>
                  </a:extLst>
                </p:cNvPr>
                <p:cNvCxnSpPr/>
                <p:nvPr/>
              </p:nvCxnSpPr>
              <p:spPr>
                <a:xfrm>
                  <a:off x="10241435" y="1588892"/>
                  <a:ext cx="38490" cy="78061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Straight Connector 1286">
                  <a:extLst>
                    <a:ext uri="{FF2B5EF4-FFF2-40B4-BE49-F238E27FC236}">
                      <a16:creationId xmlns:a16="http://schemas.microsoft.com/office/drawing/2014/main" id="{B2E3696C-8FE6-26D4-4FA2-7947988CD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41436" y="1588892"/>
                  <a:ext cx="1333362" cy="5299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>
                  <a:extLst>
                    <a:ext uri="{FF2B5EF4-FFF2-40B4-BE49-F238E27FC236}">
                      <a16:creationId xmlns:a16="http://schemas.microsoft.com/office/drawing/2014/main" id="{D27266DB-3F5B-31A5-1F21-3FA584E26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41436" y="574426"/>
                  <a:ext cx="137921" cy="102327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>
                  <a:extLst>
                    <a:ext uri="{FF2B5EF4-FFF2-40B4-BE49-F238E27FC236}">
                      <a16:creationId xmlns:a16="http://schemas.microsoft.com/office/drawing/2014/main" id="{5B8D28C3-0B25-BE14-0116-F38BBEFAA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25563" y="1365868"/>
                  <a:ext cx="249236" cy="75299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>
                  <a:extLst>
                    <a:ext uri="{FF2B5EF4-FFF2-40B4-BE49-F238E27FC236}">
                      <a16:creationId xmlns:a16="http://schemas.microsoft.com/office/drawing/2014/main" id="{CCA4C487-8EE9-EFD1-4286-DFD0128E6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04639" y="748993"/>
                  <a:ext cx="320925" cy="6168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FABF0A04-CAD0-2E24-DC91-AC2649B82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04639" y="1161390"/>
                  <a:ext cx="320925" cy="2044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A12FDFA0-3954-A351-E68E-B74A32175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9358" y="574426"/>
                  <a:ext cx="632083" cy="5869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>
                  <a:extLst>
                    <a:ext uri="{FF2B5EF4-FFF2-40B4-BE49-F238E27FC236}">
                      <a16:creationId xmlns:a16="http://schemas.microsoft.com/office/drawing/2014/main" id="{B3F47738-23A0-2FD5-8FC5-A346DBA1B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2717" y="405161"/>
                  <a:ext cx="21922" cy="34383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>
                  <a:extLst>
                    <a:ext uri="{FF2B5EF4-FFF2-40B4-BE49-F238E27FC236}">
                      <a16:creationId xmlns:a16="http://schemas.microsoft.com/office/drawing/2014/main" id="{938A1601-C169-ABFB-FF81-A2A7137E6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56337" y="461674"/>
                  <a:ext cx="548302" cy="2873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5" name="Straight Connector 1294">
                  <a:extLst>
                    <a:ext uri="{FF2B5EF4-FFF2-40B4-BE49-F238E27FC236}">
                      <a16:creationId xmlns:a16="http://schemas.microsoft.com/office/drawing/2014/main" id="{0C4F4C75-4912-E518-6E41-736442EF7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79358" y="460659"/>
                  <a:ext cx="78629" cy="113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5F87E42A-4BDC-FA61-CDB5-206E37DF7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6521" y="280985"/>
                  <a:ext cx="1143421" cy="29344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>
                  <a:extLst>
                    <a:ext uri="{FF2B5EF4-FFF2-40B4-BE49-F238E27FC236}">
                      <a16:creationId xmlns:a16="http://schemas.microsoft.com/office/drawing/2014/main" id="{5D06010D-2698-E4F9-14DD-5A3903B30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03385" y="280985"/>
                  <a:ext cx="1937316" cy="281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16BD5FAB-05C8-53E3-560B-7B5329450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11442" y="1015722"/>
                  <a:ext cx="686012" cy="1456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CC2830E2-B097-E743-DCFA-ED711E42C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25563" y="1365868"/>
                  <a:ext cx="612646" cy="3228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>
                  <a:extLst>
                    <a:ext uri="{FF2B5EF4-FFF2-40B4-BE49-F238E27FC236}">
                      <a16:creationId xmlns:a16="http://schemas.microsoft.com/office/drawing/2014/main" id="{7D24F6BC-5C06-7E8F-9596-A54A11C5B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04640" y="719163"/>
                  <a:ext cx="530600" cy="29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>
                  <a:extLst>
                    <a:ext uri="{FF2B5EF4-FFF2-40B4-BE49-F238E27FC236}">
                      <a16:creationId xmlns:a16="http://schemas.microsoft.com/office/drawing/2014/main" id="{0D151ED7-9248-62AC-E2D3-DDE9EA709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79991" y="405161"/>
                  <a:ext cx="428305" cy="11639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>
                  <a:extLst>
                    <a:ext uri="{FF2B5EF4-FFF2-40B4-BE49-F238E27FC236}">
                      <a16:creationId xmlns:a16="http://schemas.microsoft.com/office/drawing/2014/main" id="{52A56AB4-8C21-1A75-F6AE-429FB2B16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10122" y="361119"/>
                  <a:ext cx="305089" cy="99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3" name="Straight Connector 1302">
                  <a:extLst>
                    <a:ext uri="{FF2B5EF4-FFF2-40B4-BE49-F238E27FC236}">
                      <a16:creationId xmlns:a16="http://schemas.microsoft.com/office/drawing/2014/main" id="{5777E4DE-10D4-2005-5316-1EC059BD0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10601" y="330817"/>
                  <a:ext cx="96815" cy="3590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>
                  <a:extLst>
                    <a:ext uri="{FF2B5EF4-FFF2-40B4-BE49-F238E27FC236}">
                      <a16:creationId xmlns:a16="http://schemas.microsoft.com/office/drawing/2014/main" id="{6147E65E-AEE1-F63B-39E5-A0893DC6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34975" y="227755"/>
                  <a:ext cx="139824" cy="91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>
                  <a:extLst>
                    <a:ext uri="{FF2B5EF4-FFF2-40B4-BE49-F238E27FC236}">
                      <a16:creationId xmlns:a16="http://schemas.microsoft.com/office/drawing/2014/main" id="{9DFE01BA-B807-AFA2-3180-DAE8EA436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64447" y="390668"/>
                  <a:ext cx="110565" cy="1180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>
                  <a:extLst>
                    <a:ext uri="{FF2B5EF4-FFF2-40B4-BE49-F238E27FC236}">
                      <a16:creationId xmlns:a16="http://schemas.microsoft.com/office/drawing/2014/main" id="{8FF3D514-1479-68E9-1918-3AF3BC37F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757018" y="434467"/>
                  <a:ext cx="133296" cy="1169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>
                  <a:extLst>
                    <a:ext uri="{FF2B5EF4-FFF2-40B4-BE49-F238E27FC236}">
                      <a16:creationId xmlns:a16="http://schemas.microsoft.com/office/drawing/2014/main" id="{8236C7E6-7309-0D5E-C9A0-41E85854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43120" y="615289"/>
                  <a:ext cx="202234" cy="950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>
                  <a:extLst>
                    <a:ext uri="{FF2B5EF4-FFF2-40B4-BE49-F238E27FC236}">
                      <a16:creationId xmlns:a16="http://schemas.microsoft.com/office/drawing/2014/main" id="{E4AF6E8C-CC81-4349-C07B-6C0DFAE2D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59690" y="140813"/>
                  <a:ext cx="16620" cy="1900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>
                  <a:extLst>
                    <a:ext uri="{FF2B5EF4-FFF2-40B4-BE49-F238E27FC236}">
                      <a16:creationId xmlns:a16="http://schemas.microsoft.com/office/drawing/2014/main" id="{82D8E766-F520-B3C7-CD5C-479C449FF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59703" y="150763"/>
                  <a:ext cx="76810" cy="8495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0" name="Straight Connector 1309">
                  <a:extLst>
                    <a:ext uri="{FF2B5EF4-FFF2-40B4-BE49-F238E27FC236}">
                      <a16:creationId xmlns:a16="http://schemas.microsoft.com/office/drawing/2014/main" id="{E3895FAF-E20B-74E8-22D8-258EF501D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0220" y="254826"/>
                  <a:ext cx="360748" cy="6912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1" name="Straight Connector 1310">
                  <a:extLst>
                    <a:ext uri="{FF2B5EF4-FFF2-40B4-BE49-F238E27FC236}">
                      <a16:creationId xmlns:a16="http://schemas.microsoft.com/office/drawing/2014/main" id="{57835700-5605-E2B3-0517-FE55D6F14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57147" y="272176"/>
                  <a:ext cx="160463" cy="3972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2" name="Straight Connector 1311">
                  <a:extLst>
                    <a:ext uri="{FF2B5EF4-FFF2-40B4-BE49-F238E27FC236}">
                      <a16:creationId xmlns:a16="http://schemas.microsoft.com/office/drawing/2014/main" id="{02979F09-8391-4B69-1832-1CCA1FC69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536170" y="710354"/>
                  <a:ext cx="409183" cy="8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>
                  <a:extLst>
                    <a:ext uri="{FF2B5EF4-FFF2-40B4-BE49-F238E27FC236}">
                      <a16:creationId xmlns:a16="http://schemas.microsoft.com/office/drawing/2014/main" id="{268DD344-EFC8-7745-F3E7-79E68DC38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12923" y="748918"/>
                  <a:ext cx="687747" cy="255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>
                  <a:extLst>
                    <a:ext uri="{FF2B5EF4-FFF2-40B4-BE49-F238E27FC236}">
                      <a16:creationId xmlns:a16="http://schemas.microsoft.com/office/drawing/2014/main" id="{8A9AE15A-CF72-AE7A-49BA-2588A39AF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84029" y="1009331"/>
                  <a:ext cx="368860" cy="4638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>
                  <a:extLst>
                    <a:ext uri="{FF2B5EF4-FFF2-40B4-BE49-F238E27FC236}">
                      <a16:creationId xmlns:a16="http://schemas.microsoft.com/office/drawing/2014/main" id="{CF3D87BE-9FC6-04A7-AA6E-8E4A91309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35241" y="714758"/>
                  <a:ext cx="509364" cy="340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>
                  <a:extLst>
                    <a:ext uri="{FF2B5EF4-FFF2-40B4-BE49-F238E27FC236}">
                      <a16:creationId xmlns:a16="http://schemas.microsoft.com/office/drawing/2014/main" id="{420AC7AE-0438-A382-C9E9-9C1C6B037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9519" y="414912"/>
                  <a:ext cx="552523" cy="3028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>
                  <a:extLst>
                    <a:ext uri="{FF2B5EF4-FFF2-40B4-BE49-F238E27FC236}">
                      <a16:creationId xmlns:a16="http://schemas.microsoft.com/office/drawing/2014/main" id="{AF503D10-A182-FE3E-4DB5-0F163EA5E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02317" y="320362"/>
                  <a:ext cx="177044" cy="9091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>
                  <a:extLst>
                    <a:ext uri="{FF2B5EF4-FFF2-40B4-BE49-F238E27FC236}">
                      <a16:creationId xmlns:a16="http://schemas.microsoft.com/office/drawing/2014/main" id="{88546768-72E6-943E-FFE0-50D22F52E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407366" y="531432"/>
                  <a:ext cx="334823" cy="8354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Straight Connector 1318">
                  <a:extLst>
                    <a:ext uri="{FF2B5EF4-FFF2-40B4-BE49-F238E27FC236}">
                      <a16:creationId xmlns:a16="http://schemas.microsoft.com/office/drawing/2014/main" id="{48580B59-7118-15A1-52DD-FB9943ACC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732410" y="551311"/>
                  <a:ext cx="157904" cy="66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0" name="Straight Connector 1319">
                  <a:extLst>
                    <a:ext uri="{FF2B5EF4-FFF2-40B4-BE49-F238E27FC236}">
                      <a16:creationId xmlns:a16="http://schemas.microsoft.com/office/drawing/2014/main" id="{CBFE054A-E8D5-3607-BC86-0F01F73B0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623458" y="371092"/>
                  <a:ext cx="133560" cy="5316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>
                  <a:extLst>
                    <a:ext uri="{FF2B5EF4-FFF2-40B4-BE49-F238E27FC236}">
                      <a16:creationId xmlns:a16="http://schemas.microsoft.com/office/drawing/2014/main" id="{73869565-34ED-1B3E-C0FA-19A0948BE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23458" y="478048"/>
                  <a:ext cx="104833" cy="12385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Connector 1321">
                  <a:extLst>
                    <a:ext uri="{FF2B5EF4-FFF2-40B4-BE49-F238E27FC236}">
                      <a16:creationId xmlns:a16="http://schemas.microsoft.com/office/drawing/2014/main" id="{21843C4C-21AD-AB20-B9FB-603BFA90C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615211" y="459076"/>
                  <a:ext cx="275103" cy="980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>
                  <a:extLst>
                    <a:ext uri="{FF2B5EF4-FFF2-40B4-BE49-F238E27FC236}">
                      <a16:creationId xmlns:a16="http://schemas.microsoft.com/office/drawing/2014/main" id="{CABB3524-82E0-3296-E558-7B0FC455A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52155" y="721111"/>
                  <a:ext cx="114371" cy="1824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>
                  <a:extLst>
                    <a:ext uri="{FF2B5EF4-FFF2-40B4-BE49-F238E27FC236}">
                      <a16:creationId xmlns:a16="http://schemas.microsoft.com/office/drawing/2014/main" id="{3C7AEA69-7276-AE4F-F1C0-52C7A4C9D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04422" y="492926"/>
                  <a:ext cx="140309" cy="5380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>
                  <a:extLst>
                    <a:ext uri="{FF2B5EF4-FFF2-40B4-BE49-F238E27FC236}">
                      <a16:creationId xmlns:a16="http://schemas.microsoft.com/office/drawing/2014/main" id="{C39FB94E-CE2B-EE15-31DF-AFA2894DB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893664" y="546728"/>
                  <a:ext cx="154690" cy="1394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>
                  <a:extLst>
                    <a:ext uri="{FF2B5EF4-FFF2-40B4-BE49-F238E27FC236}">
                      <a16:creationId xmlns:a16="http://schemas.microsoft.com/office/drawing/2014/main" id="{23640C5F-A113-32D7-346D-FCEE5D6D9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54754" y="245287"/>
                  <a:ext cx="155388" cy="21378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7" name="Straight Connector 1326">
                  <a:extLst>
                    <a:ext uri="{FF2B5EF4-FFF2-40B4-BE49-F238E27FC236}">
                      <a16:creationId xmlns:a16="http://schemas.microsoft.com/office/drawing/2014/main" id="{F2FEAF54-765A-E2A6-E422-71935E83F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7217" y="228523"/>
                  <a:ext cx="17150" cy="12365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8" name="Straight Connector 1327">
                  <a:extLst>
                    <a:ext uri="{FF2B5EF4-FFF2-40B4-BE49-F238E27FC236}">
                      <a16:creationId xmlns:a16="http://schemas.microsoft.com/office/drawing/2014/main" id="{3D83EB35-F953-5D18-E335-86281DE44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2476" y="148183"/>
                  <a:ext cx="206282" cy="868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9" name="Straight Connector 1328">
                  <a:extLst>
                    <a:ext uri="{FF2B5EF4-FFF2-40B4-BE49-F238E27FC236}">
                      <a16:creationId xmlns:a16="http://schemas.microsoft.com/office/drawing/2014/main" id="{B3AE8A98-6495-8686-D80F-8949AE9A2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77704" y="139025"/>
                  <a:ext cx="350133" cy="2009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Straight Connector 1329">
                  <a:extLst>
                    <a:ext uri="{FF2B5EF4-FFF2-40B4-BE49-F238E27FC236}">
                      <a16:creationId xmlns:a16="http://schemas.microsoft.com/office/drawing/2014/main" id="{D27037A8-2BB8-55D8-CAB5-5431284E4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86326" y="146181"/>
                  <a:ext cx="244077" cy="9576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Straight Connector 1330">
                  <a:extLst>
                    <a:ext uri="{FF2B5EF4-FFF2-40B4-BE49-F238E27FC236}">
                      <a16:creationId xmlns:a16="http://schemas.microsoft.com/office/drawing/2014/main" id="{B8AFD1A3-6982-C571-A370-83BDE94FA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93817" y="130597"/>
                  <a:ext cx="838593" cy="47705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Straight Connector 1331">
                  <a:extLst>
                    <a:ext uri="{FF2B5EF4-FFF2-40B4-BE49-F238E27FC236}">
                      <a16:creationId xmlns:a16="http://schemas.microsoft.com/office/drawing/2014/main" id="{D541A46E-C789-3F90-7A90-11ADEDD90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13114" y="384201"/>
                  <a:ext cx="644806" cy="102393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Straight Connector 1332">
                  <a:extLst>
                    <a:ext uri="{FF2B5EF4-FFF2-40B4-BE49-F238E27FC236}">
                      <a16:creationId xmlns:a16="http://schemas.microsoft.com/office/drawing/2014/main" id="{34BB74DE-1127-6F85-29E0-43F24D689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16583" y="318670"/>
                  <a:ext cx="493579" cy="4076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Straight Connector 1333">
                  <a:extLst>
                    <a:ext uri="{FF2B5EF4-FFF2-40B4-BE49-F238E27FC236}">
                      <a16:creationId xmlns:a16="http://schemas.microsoft.com/office/drawing/2014/main" id="{A921CBEF-A9A7-B597-BD07-B8633A1EE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41911" y="248454"/>
                  <a:ext cx="583232" cy="50823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5" name="Straight Connector 1334">
                  <a:extLst>
                    <a:ext uri="{FF2B5EF4-FFF2-40B4-BE49-F238E27FC236}">
                      <a16:creationId xmlns:a16="http://schemas.microsoft.com/office/drawing/2014/main" id="{7B40A195-6BA4-ACCC-3575-90C61B0A0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10353" y="308697"/>
                  <a:ext cx="733797" cy="1673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>
                  <a:extLst>
                    <a:ext uri="{FF2B5EF4-FFF2-40B4-BE49-F238E27FC236}">
                      <a16:creationId xmlns:a16="http://schemas.microsoft.com/office/drawing/2014/main" id="{C9EA6B4E-FE39-5FC4-F766-107EFBA52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37647" y="315392"/>
                  <a:ext cx="139399" cy="804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7" name="Straight Connector 1336">
                  <a:extLst>
                    <a:ext uri="{FF2B5EF4-FFF2-40B4-BE49-F238E27FC236}">
                      <a16:creationId xmlns:a16="http://schemas.microsoft.com/office/drawing/2014/main" id="{03CF1C95-F0AD-1BE3-9A36-044C0D76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21407" y="241950"/>
                  <a:ext cx="556125" cy="16268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>
                  <a:extLst>
                    <a:ext uri="{FF2B5EF4-FFF2-40B4-BE49-F238E27FC236}">
                      <a16:creationId xmlns:a16="http://schemas.microsoft.com/office/drawing/2014/main" id="{D98ABDBB-5D43-ECC7-119C-8E52EB3D6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770055" y="435369"/>
                  <a:ext cx="182756" cy="5849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>
                  <a:extLst>
                    <a:ext uri="{FF2B5EF4-FFF2-40B4-BE49-F238E27FC236}">
                      <a16:creationId xmlns:a16="http://schemas.microsoft.com/office/drawing/2014/main" id="{1B0051AB-2E9F-5C92-DCEA-8FA11EEF7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628847" y="370871"/>
                  <a:ext cx="246997" cy="195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>
                  <a:extLst>
                    <a:ext uri="{FF2B5EF4-FFF2-40B4-BE49-F238E27FC236}">
                      <a16:creationId xmlns:a16="http://schemas.microsoft.com/office/drawing/2014/main" id="{6F1AFC92-AC40-EAD7-9D17-536CB5E5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444975" y="235075"/>
                  <a:ext cx="163711" cy="1312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1" name="Straight Connector 1340">
                  <a:extLst>
                    <a:ext uri="{FF2B5EF4-FFF2-40B4-BE49-F238E27FC236}">
                      <a16:creationId xmlns:a16="http://schemas.microsoft.com/office/drawing/2014/main" id="{70C3768D-A207-4709-154C-99241A391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63133" y="334102"/>
                  <a:ext cx="373037" cy="65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>
                  <a:extLst>
                    <a:ext uri="{FF2B5EF4-FFF2-40B4-BE49-F238E27FC236}">
                      <a16:creationId xmlns:a16="http://schemas.microsoft.com/office/drawing/2014/main" id="{4BCB9834-BC48-199F-4C8E-D066256915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87990" y="130067"/>
                  <a:ext cx="164783" cy="18434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>
                  <a:extLst>
                    <a:ext uri="{FF2B5EF4-FFF2-40B4-BE49-F238E27FC236}">
                      <a16:creationId xmlns:a16="http://schemas.microsoft.com/office/drawing/2014/main" id="{C5D47C61-591C-1E86-53AC-2059D262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36263" y="126992"/>
                  <a:ext cx="276898" cy="1811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>
                  <a:extLst>
                    <a:ext uri="{FF2B5EF4-FFF2-40B4-BE49-F238E27FC236}">
                      <a16:creationId xmlns:a16="http://schemas.microsoft.com/office/drawing/2014/main" id="{425462A3-6AA1-38A0-A807-9B3D30D14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14759" y="114798"/>
                  <a:ext cx="84575" cy="19460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>
                  <a:extLst>
                    <a:ext uri="{FF2B5EF4-FFF2-40B4-BE49-F238E27FC236}">
                      <a16:creationId xmlns:a16="http://schemas.microsoft.com/office/drawing/2014/main" id="{7C94F347-FE75-655E-21D4-C9C42AC8C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662501" y="125879"/>
                  <a:ext cx="130891" cy="1741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>
                  <a:extLst>
                    <a:ext uri="{FF2B5EF4-FFF2-40B4-BE49-F238E27FC236}">
                      <a16:creationId xmlns:a16="http://schemas.microsoft.com/office/drawing/2014/main" id="{2C399ED0-8691-C2DF-98C8-581D887C3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48594" y="108790"/>
                  <a:ext cx="191794" cy="13574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>
                  <a:extLst>
                    <a:ext uri="{FF2B5EF4-FFF2-40B4-BE49-F238E27FC236}">
                      <a16:creationId xmlns:a16="http://schemas.microsoft.com/office/drawing/2014/main" id="{FD79C302-721D-C01B-9A6E-13EA0828F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30599" y="262529"/>
                  <a:ext cx="711461" cy="461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8" name="Straight Connector 1347">
                  <a:extLst>
                    <a:ext uri="{FF2B5EF4-FFF2-40B4-BE49-F238E27FC236}">
                      <a16:creationId xmlns:a16="http://schemas.microsoft.com/office/drawing/2014/main" id="{8D48EC83-3947-0940-103E-CA6B4C18C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42634" y="459076"/>
                  <a:ext cx="568808" cy="7023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9" name="Straight Connector 1348">
                  <a:extLst>
                    <a:ext uri="{FF2B5EF4-FFF2-40B4-BE49-F238E27FC236}">
                      <a16:creationId xmlns:a16="http://schemas.microsoft.com/office/drawing/2014/main" id="{8E92681E-D9C6-6B2B-2671-6CD156E7C4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391993" y="553505"/>
                  <a:ext cx="936100" cy="80882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0" name="Straight Connector 1349">
                  <a:extLst>
                    <a:ext uri="{FF2B5EF4-FFF2-40B4-BE49-F238E27FC236}">
                      <a16:creationId xmlns:a16="http://schemas.microsoft.com/office/drawing/2014/main" id="{3614BB11-04EB-5B6F-FAE8-4E64E7DBB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42634" y="133067"/>
                  <a:ext cx="15353" cy="3166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Straight Connector 1350">
                  <a:extLst>
                    <a:ext uri="{FF2B5EF4-FFF2-40B4-BE49-F238E27FC236}">
                      <a16:creationId xmlns:a16="http://schemas.microsoft.com/office/drawing/2014/main" id="{75D8942E-0C07-7A15-5E95-8F606275B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16455" y="124559"/>
                  <a:ext cx="65375" cy="1987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2" name="Straight Connector 1351">
                  <a:extLst>
                    <a:ext uri="{FF2B5EF4-FFF2-40B4-BE49-F238E27FC236}">
                      <a16:creationId xmlns:a16="http://schemas.microsoft.com/office/drawing/2014/main" id="{4E242251-6E6B-6CDC-CBC2-565782E40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03467" y="323290"/>
                  <a:ext cx="678241" cy="2499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3" name="Straight Connector 1352">
                  <a:extLst>
                    <a:ext uri="{FF2B5EF4-FFF2-40B4-BE49-F238E27FC236}">
                      <a16:creationId xmlns:a16="http://schemas.microsoft.com/office/drawing/2014/main" id="{1284851B-724E-7FAB-78BF-BD05CA692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8203" y="129499"/>
                  <a:ext cx="247561" cy="14029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4" name="Straight Connector 1353">
                  <a:extLst>
                    <a:ext uri="{FF2B5EF4-FFF2-40B4-BE49-F238E27FC236}">
                      <a16:creationId xmlns:a16="http://schemas.microsoft.com/office/drawing/2014/main" id="{1CC48EBB-DDEA-A62B-5339-B153C522D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57147" y="131597"/>
                  <a:ext cx="149023" cy="175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5" name="Straight Connector 1354">
                  <a:extLst>
                    <a:ext uri="{FF2B5EF4-FFF2-40B4-BE49-F238E27FC236}">
                      <a16:creationId xmlns:a16="http://schemas.microsoft.com/office/drawing/2014/main" id="{DC859892-B75C-42BE-0EEC-7D576EDB4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47284" y="133067"/>
                  <a:ext cx="393014" cy="145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6" name="Straight Connector 1355">
                  <a:extLst>
                    <a:ext uri="{FF2B5EF4-FFF2-40B4-BE49-F238E27FC236}">
                      <a16:creationId xmlns:a16="http://schemas.microsoft.com/office/drawing/2014/main" id="{831C385B-BE8F-B050-B72D-66792924B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8759" y="269795"/>
                  <a:ext cx="318722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7" name="Straight Connector 1356">
                  <a:extLst>
                    <a:ext uri="{FF2B5EF4-FFF2-40B4-BE49-F238E27FC236}">
                      <a16:creationId xmlns:a16="http://schemas.microsoft.com/office/drawing/2014/main" id="{63EECC7A-800A-EFE9-C553-C91351B98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791" y="131597"/>
                  <a:ext cx="548823" cy="1435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8" name="Straight Connector 1357">
                  <a:extLst>
                    <a:ext uri="{FF2B5EF4-FFF2-40B4-BE49-F238E27FC236}">
                      <a16:creationId xmlns:a16="http://schemas.microsoft.com/office/drawing/2014/main" id="{88CC0BDA-0B50-10B4-7777-01DA4CCE5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419225" y="127526"/>
                  <a:ext cx="283215" cy="1632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>
                  <a:extLst>
                    <a:ext uri="{FF2B5EF4-FFF2-40B4-BE49-F238E27FC236}">
                      <a16:creationId xmlns:a16="http://schemas.microsoft.com/office/drawing/2014/main" id="{2BE7A6EB-37CA-5533-0FC6-712709A7C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74799" y="2129009"/>
                  <a:ext cx="400213" cy="10934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0" name="Straight Connector 1359">
                  <a:extLst>
                    <a:ext uri="{FF2B5EF4-FFF2-40B4-BE49-F238E27FC236}">
                      <a16:creationId xmlns:a16="http://schemas.microsoft.com/office/drawing/2014/main" id="{CBC3A1B1-9CDF-80C7-04EF-96B27358B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79925" y="2108926"/>
                  <a:ext cx="1294875" cy="26057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>
                  <a:extLst>
                    <a:ext uri="{FF2B5EF4-FFF2-40B4-BE49-F238E27FC236}">
                      <a16:creationId xmlns:a16="http://schemas.microsoft.com/office/drawing/2014/main" id="{E85E3CAC-7D30-2542-D485-9C55128B6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94044" y="2110432"/>
                  <a:ext cx="493477" cy="42055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2" name="Straight Connector 1361">
                  <a:extLst>
                    <a:ext uri="{FF2B5EF4-FFF2-40B4-BE49-F238E27FC236}">
                      <a16:creationId xmlns:a16="http://schemas.microsoft.com/office/drawing/2014/main" id="{6BB337F7-6AD1-76EB-5FD2-0421B4ACF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574800" y="1864566"/>
                  <a:ext cx="495850" cy="26112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>
                  <a:extLst>
                    <a:ext uri="{FF2B5EF4-FFF2-40B4-BE49-F238E27FC236}">
                      <a16:creationId xmlns:a16="http://schemas.microsoft.com/office/drawing/2014/main" id="{46EE6C4F-BC4C-E4F9-FA30-157135CBF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28094" y="1380755"/>
                  <a:ext cx="759427" cy="3283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9" name="Straight Connector 1278">
                  <a:extLst>
                    <a:ext uri="{FF2B5EF4-FFF2-40B4-BE49-F238E27FC236}">
                      <a16:creationId xmlns:a16="http://schemas.microsoft.com/office/drawing/2014/main" id="{D60F4D17-738C-9049-D8CA-342FEA8807F7}"/>
                    </a:ext>
                  </a:extLst>
                </p:cNvPr>
                <p:cNvCxnSpPr/>
                <p:nvPr/>
              </p:nvCxnSpPr>
              <p:spPr>
                <a:xfrm>
                  <a:off x="11975012" y="3222428"/>
                  <a:ext cx="112509" cy="5884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6" name="Isosceles Triangle 1365">
                <a:extLst>
                  <a:ext uri="{FF2B5EF4-FFF2-40B4-BE49-F238E27FC236}">
                    <a16:creationId xmlns:a16="http://schemas.microsoft.com/office/drawing/2014/main" id="{7D5C76FA-FDDE-A711-369D-7A3D4162AFA5}"/>
                  </a:ext>
                </a:extLst>
              </p:cNvPr>
              <p:cNvSpPr/>
              <p:nvPr/>
            </p:nvSpPr>
            <p:spPr>
              <a:xfrm rot="5400000">
                <a:off x="-43979" y="3202368"/>
                <a:ext cx="601485" cy="518521"/>
              </a:xfrm>
              <a:prstGeom prst="triangle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8" name="Isosceles Triangle 1367">
                <a:extLst>
                  <a:ext uri="{FF2B5EF4-FFF2-40B4-BE49-F238E27FC236}">
                    <a16:creationId xmlns:a16="http://schemas.microsoft.com/office/drawing/2014/main" id="{5CB78864-3A66-BA9D-5020-7E548A432AD1}"/>
                  </a:ext>
                </a:extLst>
              </p:cNvPr>
              <p:cNvSpPr/>
              <p:nvPr/>
            </p:nvSpPr>
            <p:spPr>
              <a:xfrm rot="16200000" flipH="1">
                <a:off x="11637738" y="3189984"/>
                <a:ext cx="601485" cy="518521"/>
              </a:xfrm>
              <a:prstGeom prst="triangle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157296"/>
      </p:ext>
    </p:extLst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Formation Control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21CA34-8785-56E9-0EC5-958BD7893127}"/>
              </a:ext>
            </a:extLst>
          </p:cNvPr>
          <p:cNvGrpSpPr/>
          <p:nvPr/>
        </p:nvGrpSpPr>
        <p:grpSpPr>
          <a:xfrm>
            <a:off x="1120113" y="1702248"/>
            <a:ext cx="4514250" cy="1382731"/>
            <a:chOff x="9599261" y="340124"/>
            <a:chExt cx="2667035" cy="2074768"/>
          </a:xfrm>
        </p:grpSpPr>
        <p:sp>
          <p:nvSpPr>
            <p:cNvPr id="7" name="矩形 31">
              <a:extLst>
                <a:ext uri="{FF2B5EF4-FFF2-40B4-BE49-F238E27FC236}">
                  <a16:creationId xmlns:a16="http://schemas.microsoft.com/office/drawing/2014/main" id="{6D3ABD93-5EF0-2EF3-80E3-7548D7FFE353}"/>
                </a:ext>
              </a:extLst>
            </p:cNvPr>
            <p:cNvSpPr/>
            <p:nvPr/>
          </p:nvSpPr>
          <p:spPr>
            <a:xfrm>
              <a:off x="9599261" y="520695"/>
              <a:ext cx="2667035" cy="189419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32">
              <a:extLst>
                <a:ext uri="{FF2B5EF4-FFF2-40B4-BE49-F238E27FC236}">
                  <a16:creationId xmlns:a16="http://schemas.microsoft.com/office/drawing/2014/main" id="{D80BC6BC-C7F9-FFA7-F339-D7D1AD5B1635}"/>
                </a:ext>
              </a:extLst>
            </p:cNvPr>
            <p:cNvSpPr/>
            <p:nvPr/>
          </p:nvSpPr>
          <p:spPr>
            <a:xfrm>
              <a:off x="9703237" y="1087604"/>
              <a:ext cx="2464069" cy="919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Utilize communication-aware formation control model to achieve the following 4 tasks in a dynamic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multi-agent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system.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AA3F24-3CBE-5A04-4E8C-FCE3AC9434DF}"/>
                </a:ext>
              </a:extLst>
            </p:cNvPr>
            <p:cNvGrpSpPr/>
            <p:nvPr/>
          </p:nvGrpSpPr>
          <p:grpSpPr>
            <a:xfrm>
              <a:off x="9813091" y="340124"/>
              <a:ext cx="2239372" cy="566909"/>
              <a:chOff x="7466752" y="1525954"/>
              <a:chExt cx="2877312" cy="566909"/>
            </a:xfrm>
          </p:grpSpPr>
          <p:sp>
            <p:nvSpPr>
              <p:cNvPr id="11" name="矩形: 圆角 1">
                <a:extLst>
                  <a:ext uri="{FF2B5EF4-FFF2-40B4-BE49-F238E27FC236}">
                    <a16:creationId xmlns:a16="http://schemas.microsoft.com/office/drawing/2014/main" id="{FCFC6469-4FB0-4724-7A0C-42A37298B21D}"/>
                  </a:ext>
                </a:extLst>
              </p:cNvPr>
              <p:cNvSpPr/>
              <p:nvPr/>
            </p:nvSpPr>
            <p:spPr>
              <a:xfrm>
                <a:off x="7466752" y="1525954"/>
                <a:ext cx="2877312" cy="566909"/>
              </a:xfrm>
              <a:prstGeom prst="round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34">
                <a:extLst>
                  <a:ext uri="{FF2B5EF4-FFF2-40B4-BE49-F238E27FC236}">
                    <a16:creationId xmlns:a16="http://schemas.microsoft.com/office/drawing/2014/main" id="{2584B80E-22BE-B47C-BB13-ECDE5FA07271}"/>
                  </a:ext>
                </a:extLst>
              </p:cNvPr>
              <p:cNvSpPr/>
              <p:nvPr/>
            </p:nvSpPr>
            <p:spPr>
              <a:xfrm>
                <a:off x="7466752" y="1551699"/>
                <a:ext cx="2877312" cy="5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Project Goal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E852C-67AC-8E12-B94B-9A4D58272FCC}"/>
              </a:ext>
            </a:extLst>
          </p:cNvPr>
          <p:cNvGrpSpPr/>
          <p:nvPr/>
        </p:nvGrpSpPr>
        <p:grpSpPr>
          <a:xfrm>
            <a:off x="1120116" y="3472326"/>
            <a:ext cx="4514254" cy="1816786"/>
            <a:chOff x="9599261" y="340126"/>
            <a:chExt cx="2667035" cy="2488809"/>
          </a:xfrm>
        </p:grpSpPr>
        <p:sp>
          <p:nvSpPr>
            <p:cNvPr id="14" name="矩形 31">
              <a:extLst>
                <a:ext uri="{FF2B5EF4-FFF2-40B4-BE49-F238E27FC236}">
                  <a16:creationId xmlns:a16="http://schemas.microsoft.com/office/drawing/2014/main" id="{94E1B426-6971-B340-29D5-C704BE09A345}"/>
                </a:ext>
              </a:extLst>
            </p:cNvPr>
            <p:cNvSpPr/>
            <p:nvPr/>
          </p:nvSpPr>
          <p:spPr>
            <a:xfrm>
              <a:off x="9599261" y="520695"/>
              <a:ext cx="2667035" cy="230824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矩形 32">
              <a:extLst>
                <a:ext uri="{FF2B5EF4-FFF2-40B4-BE49-F238E27FC236}">
                  <a16:creationId xmlns:a16="http://schemas.microsoft.com/office/drawing/2014/main" id="{72564197-20E3-5785-EDBA-87624FF6B0E4}"/>
                </a:ext>
              </a:extLst>
            </p:cNvPr>
            <p:cNvSpPr/>
            <p:nvPr/>
          </p:nvSpPr>
          <p:spPr>
            <a:xfrm>
              <a:off x="9703233" y="1006794"/>
              <a:ext cx="2464069" cy="1598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With one agent fixed.</a:t>
              </a: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With one agent joining or leaving.</a:t>
              </a: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Breaking into two formations</a:t>
              </a: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Operation in the presence of a jamming area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93FEA8-40BB-815E-767B-D38F9E9BBB2C}"/>
                </a:ext>
              </a:extLst>
            </p:cNvPr>
            <p:cNvGrpSpPr/>
            <p:nvPr/>
          </p:nvGrpSpPr>
          <p:grpSpPr>
            <a:xfrm>
              <a:off x="9813090" y="340126"/>
              <a:ext cx="2239372" cy="566909"/>
              <a:chOff x="7466750" y="1525956"/>
              <a:chExt cx="2877312" cy="566909"/>
            </a:xfrm>
          </p:grpSpPr>
          <p:sp>
            <p:nvSpPr>
              <p:cNvPr id="17" name="矩形: 圆角 1">
                <a:extLst>
                  <a:ext uri="{FF2B5EF4-FFF2-40B4-BE49-F238E27FC236}">
                    <a16:creationId xmlns:a16="http://schemas.microsoft.com/office/drawing/2014/main" id="{CAF211BA-F8DC-61BF-68B8-C97CFF74DCF4}"/>
                  </a:ext>
                </a:extLst>
              </p:cNvPr>
              <p:cNvSpPr/>
              <p:nvPr/>
            </p:nvSpPr>
            <p:spPr>
              <a:xfrm>
                <a:off x="7466750" y="1525956"/>
                <a:ext cx="2877312" cy="566909"/>
              </a:xfrm>
              <a:prstGeom prst="round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34">
                <a:extLst>
                  <a:ext uri="{FF2B5EF4-FFF2-40B4-BE49-F238E27FC236}">
                    <a16:creationId xmlns:a16="http://schemas.microsoft.com/office/drawing/2014/main" id="{86E8BBF2-699B-72E3-0ED2-0BF65FBDECF6}"/>
                  </a:ext>
                </a:extLst>
              </p:cNvPr>
              <p:cNvSpPr/>
              <p:nvPr/>
            </p:nvSpPr>
            <p:spPr>
              <a:xfrm>
                <a:off x="7466750" y="1577518"/>
                <a:ext cx="2877312" cy="46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Problem Formulation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222194-7F7C-0AFE-E9BA-3F3252A3E095}"/>
              </a:ext>
            </a:extLst>
          </p:cNvPr>
          <p:cNvGrpSpPr/>
          <p:nvPr/>
        </p:nvGrpSpPr>
        <p:grpSpPr>
          <a:xfrm>
            <a:off x="6557633" y="1568888"/>
            <a:ext cx="4514254" cy="3720224"/>
            <a:chOff x="9599261" y="340126"/>
            <a:chExt cx="2667035" cy="2678920"/>
          </a:xfrm>
        </p:grpSpPr>
        <p:sp>
          <p:nvSpPr>
            <p:cNvPr id="20" name="矩形 31">
              <a:extLst>
                <a:ext uri="{FF2B5EF4-FFF2-40B4-BE49-F238E27FC236}">
                  <a16:creationId xmlns:a16="http://schemas.microsoft.com/office/drawing/2014/main" id="{406F04FD-420C-F628-4FDF-380406F79B3A}"/>
                </a:ext>
              </a:extLst>
            </p:cNvPr>
            <p:cNvSpPr/>
            <p:nvPr/>
          </p:nvSpPr>
          <p:spPr>
            <a:xfrm>
              <a:off x="9599261" y="520695"/>
              <a:ext cx="2667035" cy="249835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32">
              <a:extLst>
                <a:ext uri="{FF2B5EF4-FFF2-40B4-BE49-F238E27FC236}">
                  <a16:creationId xmlns:a16="http://schemas.microsoft.com/office/drawing/2014/main" id="{8203574B-3566-998D-62AA-92F776E7329A}"/>
                </a:ext>
              </a:extLst>
            </p:cNvPr>
            <p:cNvSpPr/>
            <p:nvPr/>
          </p:nvSpPr>
          <p:spPr>
            <a:xfrm>
              <a:off x="9698251" y="909620"/>
              <a:ext cx="2464069" cy="19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The first three problems enhance the mobility of the </a:t>
              </a:r>
              <a:r>
                <a:rPr lang="en-US" sz="1400" kern="1200" dirty="0" err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multi-agent</a:t>
              </a:r>
              <a:r>
                <a:rPr lang="en-US" sz="1400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system. By effectively addressing challenges such as the presence of obstacles, the system becomes more adaptable and resilient. Specifically, the investigation of a jamming area, where communication between agents is impaired. </a:t>
              </a:r>
              <a:r>
                <a:rPr lang="en-US" sz="1400" dirty="0">
                  <a:solidFill>
                    <a:srgbClr val="595959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From this research, we aim to adopt a flexible formation control model that adapts to complex and changing environments.</a:t>
              </a:r>
              <a:endParaRPr lang="en-US" sz="1400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圆角 1">
              <a:extLst>
                <a:ext uri="{FF2B5EF4-FFF2-40B4-BE49-F238E27FC236}">
                  <a16:creationId xmlns:a16="http://schemas.microsoft.com/office/drawing/2014/main" id="{01DAC063-87E0-5F45-81EF-49467E2934D1}"/>
                </a:ext>
              </a:extLst>
            </p:cNvPr>
            <p:cNvSpPr/>
            <p:nvPr/>
          </p:nvSpPr>
          <p:spPr>
            <a:xfrm>
              <a:off x="9813090" y="340126"/>
              <a:ext cx="2239372" cy="352179"/>
            </a:xfrm>
            <a:prstGeom prst="roundRect">
              <a:avLst/>
            </a:prstGeom>
            <a:solidFill>
              <a:srgbClr val="2B3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Significance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610607"/>
      </p:ext>
    </p:extLst>
  </p:cSld>
  <p:clrMapOvr>
    <a:masterClrMapping/>
  </p:clrMapOvr>
  <p:transition spd="slow" advTm="917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Simulation (Tentative)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E0BB02-D04F-ADC4-068A-8279CD772958}"/>
              </a:ext>
            </a:extLst>
          </p:cNvPr>
          <p:cNvGrpSpPr/>
          <p:nvPr/>
        </p:nvGrpSpPr>
        <p:grpSpPr>
          <a:xfrm>
            <a:off x="6391408" y="2013649"/>
            <a:ext cx="4226011" cy="2782762"/>
            <a:chOff x="5781808" y="2013649"/>
            <a:chExt cx="4226011" cy="27827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3C955D-69B1-FE67-EEE3-77A942AC20E7}"/>
                </a:ext>
              </a:extLst>
            </p:cNvPr>
            <p:cNvSpPr/>
            <p:nvPr/>
          </p:nvSpPr>
          <p:spPr>
            <a:xfrm>
              <a:off x="5781808" y="2013649"/>
              <a:ext cx="4226011" cy="27827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AA353E-6382-A760-675D-D3951B0F17A7}"/>
                </a:ext>
              </a:extLst>
            </p:cNvPr>
            <p:cNvSpPr/>
            <p:nvPr/>
          </p:nvSpPr>
          <p:spPr>
            <a:xfrm>
              <a:off x="6118447" y="2258376"/>
              <a:ext cx="3562865" cy="23412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6BB1B3D-0C0F-5DE7-6818-23080D60C69D}"/>
                </a:ext>
              </a:extLst>
            </p:cNvPr>
            <p:cNvSpPr/>
            <p:nvPr/>
          </p:nvSpPr>
          <p:spPr>
            <a:xfrm>
              <a:off x="6562344" y="2553399"/>
              <a:ext cx="2664941" cy="17511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Jamming Area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733AAE-9785-3E6F-E5DA-4AFF3D621B81}"/>
                </a:ext>
              </a:extLst>
            </p:cNvPr>
            <p:cNvSpPr txBox="1"/>
            <p:nvPr/>
          </p:nvSpPr>
          <p:spPr>
            <a:xfrm>
              <a:off x="7632335" y="2013649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5A0672-22B4-74D9-392F-59C087927FAA}"/>
                </a:ext>
              </a:extLst>
            </p:cNvPr>
            <p:cNvSpPr txBox="1"/>
            <p:nvPr/>
          </p:nvSpPr>
          <p:spPr>
            <a:xfrm>
              <a:off x="7632335" y="2270166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2B2290-E3CF-D277-994D-69415C97EC20}"/>
                </a:ext>
              </a:extLst>
            </p:cNvPr>
            <p:cNvSpPr txBox="1"/>
            <p:nvPr/>
          </p:nvSpPr>
          <p:spPr>
            <a:xfrm>
              <a:off x="7628149" y="2563693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3CCA78-6C1E-1A68-70ED-A03443E7310B}"/>
              </a:ext>
            </a:extLst>
          </p:cNvPr>
          <p:cNvGrpSpPr/>
          <p:nvPr/>
        </p:nvGrpSpPr>
        <p:grpSpPr>
          <a:xfrm rot="5400000">
            <a:off x="5150521" y="2316913"/>
            <a:ext cx="2312784" cy="1983259"/>
            <a:chOff x="5199185" y="3035644"/>
            <a:chExt cx="2312784" cy="19832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3404DCC-D460-A408-0312-8E13A73A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4714141"/>
              <a:ext cx="304762" cy="30476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140AB1-1D6B-245D-1D35-05C3E409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3529914"/>
              <a:ext cx="304762" cy="30476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7FA5DA9-D01A-A715-AF2B-B95E44EF3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3035644"/>
              <a:ext cx="304762" cy="30476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B036351-649A-DEE4-1CB8-34790B760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4096303"/>
              <a:ext cx="304762" cy="30476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EE2FEB2-52B3-3962-1193-E553046E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4714141"/>
              <a:ext cx="304762" cy="30476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5C44D-8499-7920-B767-B6F2A56D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3548449"/>
              <a:ext cx="304762" cy="30476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83FCBCB-B830-424D-E57A-A52CDE828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5" y="4111768"/>
              <a:ext cx="304762" cy="30476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03146B7-3FE8-93EB-DAB9-3C771BF8F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207" y="4111768"/>
              <a:ext cx="304762" cy="30476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D524F6-FA23-37AC-4D4E-76AC584DA654}"/>
              </a:ext>
            </a:extLst>
          </p:cNvPr>
          <p:cNvGrpSpPr/>
          <p:nvPr/>
        </p:nvGrpSpPr>
        <p:grpSpPr>
          <a:xfrm rot="5400000">
            <a:off x="1471376" y="2318968"/>
            <a:ext cx="2312784" cy="1983259"/>
            <a:chOff x="5199185" y="3035644"/>
            <a:chExt cx="2312784" cy="198325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4209D3F-3C7F-06A1-6D4D-FF8065AEA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4714141"/>
              <a:ext cx="304762" cy="30476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9C03F5B-9109-AD55-DB5B-B6E13CD70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3529914"/>
              <a:ext cx="304762" cy="3047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0CD0836-B1F1-57F1-3479-EC969EC73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3035644"/>
              <a:ext cx="304762" cy="30476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4F405A7-0DE1-3C79-EA9C-57453C8F5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4096303"/>
              <a:ext cx="304762" cy="30476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AFFBC35-9837-4315-23D5-FB31B859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4714141"/>
              <a:ext cx="304762" cy="30476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81A563-EBD3-0DEC-155A-EFAB70859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3548449"/>
              <a:ext cx="304762" cy="30476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8E5A56D-34F2-FDA3-157D-9A8A0E582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5" y="4111768"/>
              <a:ext cx="304762" cy="304762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ADC67B1-7441-AD31-8156-7E852F2AF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207" y="4111768"/>
              <a:ext cx="304762" cy="30476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/>
              <p:nvPr/>
            </p:nvSpPr>
            <p:spPr>
              <a:xfrm>
                <a:off x="8115014" y="689208"/>
                <a:ext cx="3022543" cy="125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Communication Performance Indicator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14" y="689208"/>
                <a:ext cx="3022543" cy="1257011"/>
              </a:xfrm>
              <a:prstGeom prst="rect">
                <a:avLst/>
              </a:prstGeom>
              <a:blipFill>
                <a:blip r:embed="rId6"/>
                <a:stretch>
                  <a:fillRect t="-1456" b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02B532-125E-9B0D-9596-83349F4DB125}"/>
              </a:ext>
            </a:extLst>
          </p:cNvPr>
          <p:cNvCxnSpPr>
            <a:cxnSpLocks/>
          </p:cNvCxnSpPr>
          <p:nvPr/>
        </p:nvCxnSpPr>
        <p:spPr>
          <a:xfrm flipV="1">
            <a:off x="8500226" y="1779578"/>
            <a:ext cx="338974" cy="29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E6A8571-29C3-B0A0-5678-DB5B6F1DFC5B}"/>
              </a:ext>
            </a:extLst>
          </p:cNvPr>
          <p:cNvSpPr txBox="1"/>
          <p:nvPr/>
        </p:nvSpPr>
        <p:spPr>
          <a:xfrm>
            <a:off x="21370" y="5980115"/>
            <a:ext cx="73123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Duan, D. Yin, Y. Cong, H. Zhou, X. Xiang and L. Shen, "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Anti-Jamming Path Planning for Unmanned Aerial Vehicles with Imperfect Jammer Information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2018 IEEE International Conference on Robotics and Biomimetics (ROBIO), Kuala Lumpur, Malaysia, 2018, pp. 729-735,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10.1109/ROBIO.2018.8665238.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NS-3 Discrete Even Network Simulator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https://www.nsnam.org/</a:t>
            </a:r>
          </a:p>
        </p:txBody>
      </p:sp>
    </p:spTree>
    <p:extLst>
      <p:ext uri="{BB962C8B-B14F-4D97-AF65-F5344CB8AC3E}">
        <p14:creationId xmlns:p14="http://schemas.microsoft.com/office/powerpoint/2010/main" val="1547670763"/>
      </p:ext>
    </p:extLst>
  </p:cSld>
  <p:clrMapOvr>
    <a:masterClrMapping/>
  </p:clrMapOvr>
  <p:transition spd="slow" advTm="91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Problem Formulation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E0BB02-D04F-ADC4-068A-8279CD772958}"/>
              </a:ext>
            </a:extLst>
          </p:cNvPr>
          <p:cNvGrpSpPr/>
          <p:nvPr/>
        </p:nvGrpSpPr>
        <p:grpSpPr>
          <a:xfrm>
            <a:off x="6503037" y="2755054"/>
            <a:ext cx="4226011" cy="2782762"/>
            <a:chOff x="5781808" y="2013649"/>
            <a:chExt cx="4226011" cy="27827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3C955D-69B1-FE67-EEE3-77A942AC20E7}"/>
                </a:ext>
              </a:extLst>
            </p:cNvPr>
            <p:cNvSpPr/>
            <p:nvPr/>
          </p:nvSpPr>
          <p:spPr>
            <a:xfrm>
              <a:off x="5781808" y="2013649"/>
              <a:ext cx="4226011" cy="27827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AA353E-6382-A760-675D-D3951B0F17A7}"/>
                </a:ext>
              </a:extLst>
            </p:cNvPr>
            <p:cNvSpPr/>
            <p:nvPr/>
          </p:nvSpPr>
          <p:spPr>
            <a:xfrm>
              <a:off x="6118447" y="2258376"/>
              <a:ext cx="3562865" cy="23412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6BB1B3D-0C0F-5DE7-6818-23080D60C69D}"/>
                </a:ext>
              </a:extLst>
            </p:cNvPr>
            <p:cNvSpPr/>
            <p:nvPr/>
          </p:nvSpPr>
          <p:spPr>
            <a:xfrm>
              <a:off x="6562344" y="2553399"/>
              <a:ext cx="2664941" cy="17511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Jamming Area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733AAE-9785-3E6F-E5DA-4AFF3D621B81}"/>
                </a:ext>
              </a:extLst>
            </p:cNvPr>
            <p:cNvSpPr txBox="1"/>
            <p:nvPr/>
          </p:nvSpPr>
          <p:spPr>
            <a:xfrm>
              <a:off x="7632335" y="2013649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5A0672-22B4-74D9-392F-59C087927FAA}"/>
                </a:ext>
              </a:extLst>
            </p:cNvPr>
            <p:cNvSpPr txBox="1"/>
            <p:nvPr/>
          </p:nvSpPr>
          <p:spPr>
            <a:xfrm>
              <a:off x="7632335" y="2270166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2B2290-E3CF-D277-994D-69415C97EC20}"/>
                </a:ext>
              </a:extLst>
            </p:cNvPr>
            <p:cNvSpPr txBox="1"/>
            <p:nvPr/>
          </p:nvSpPr>
          <p:spPr>
            <a:xfrm>
              <a:off x="7628149" y="2563693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3404DCC-D460-A408-0312-8E13A73A7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76836" y="2828675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140AB1-1D6B-245D-1D35-05C3E409F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0656" y="3448701"/>
            <a:ext cx="304762" cy="3047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FA5DA9-D01A-A715-AF2B-B95E44EF3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05410" y="3876944"/>
            <a:ext cx="304762" cy="3047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036351-649A-DEE4-1CB8-34790B760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5091" y="5359753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E2FEB2-52B3-3962-1193-E553046EB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6530" y="3994054"/>
            <a:ext cx="304762" cy="3047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85C44D-8499-7920-B767-B6F2A56D4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45833" y="4626476"/>
            <a:ext cx="304762" cy="3047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3FCBCB-B830-424D-E57A-A52CDE828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10740" y="2588791"/>
            <a:ext cx="304762" cy="3047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03146B7-3FE8-93EB-DAB9-3C771BF8F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26071" y="5058869"/>
            <a:ext cx="304762" cy="304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/>
              <p:nvPr/>
            </p:nvSpPr>
            <p:spPr>
              <a:xfrm>
                <a:off x="8226643" y="1430613"/>
                <a:ext cx="3022543" cy="125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Communication Performance Indicator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43" y="1430613"/>
                <a:ext cx="3022543" cy="1257011"/>
              </a:xfrm>
              <a:prstGeom prst="rect">
                <a:avLst/>
              </a:prstGeom>
              <a:blipFill>
                <a:blip r:embed="rId6"/>
                <a:stretch>
                  <a:fillRect t="-1456" b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02B532-125E-9B0D-9596-83349F4DB125}"/>
              </a:ext>
            </a:extLst>
          </p:cNvPr>
          <p:cNvCxnSpPr>
            <a:cxnSpLocks/>
          </p:cNvCxnSpPr>
          <p:nvPr/>
        </p:nvCxnSpPr>
        <p:spPr>
          <a:xfrm flipV="1">
            <a:off x="8611855" y="2520983"/>
            <a:ext cx="338974" cy="29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41CD68-A910-789B-5763-639493F6AA07}"/>
              </a:ext>
            </a:extLst>
          </p:cNvPr>
          <p:cNvSpPr txBox="1"/>
          <p:nvPr/>
        </p:nvSpPr>
        <p:spPr>
          <a:xfrm>
            <a:off x="381819" y="1929720"/>
            <a:ext cx="57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Path Planning Algorithm: Undetermined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B2D9BB-0B7C-CAA2-CD7D-88F707BF5A76}"/>
              </a:ext>
            </a:extLst>
          </p:cNvPr>
          <p:cNvGrpSpPr/>
          <p:nvPr/>
        </p:nvGrpSpPr>
        <p:grpSpPr>
          <a:xfrm rot="5400000">
            <a:off x="10183466" y="3343399"/>
            <a:ext cx="2312784" cy="1488989"/>
            <a:chOff x="5199185" y="3529914"/>
            <a:chExt cx="2312784" cy="14889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F9BF0D-3844-5AB2-8837-56DDF5169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4714141"/>
              <a:ext cx="304762" cy="304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CD11D3-1C5D-90E0-E787-8289E0BC8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3529914"/>
              <a:ext cx="304762" cy="304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49D7ED-C805-DC8D-7F2D-CE4542D4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4096303"/>
              <a:ext cx="304762" cy="3047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F96A7B-5DBC-81A1-A51C-E697696EA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4714141"/>
              <a:ext cx="304762" cy="30476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CDAA70-7B67-3ECD-9D8B-4D9EB1D86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3548449"/>
              <a:ext cx="304762" cy="30476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FF0754-9ECE-C744-7DA9-AFBD2B18B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5" y="4111768"/>
              <a:ext cx="304762" cy="3047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1DB455-2551-52B1-F4CC-7DC354D0E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207" y="4111768"/>
              <a:ext cx="304762" cy="30476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D54DF99-4A8A-825F-1D50-7D9F04378843}"/>
              </a:ext>
            </a:extLst>
          </p:cNvPr>
          <p:cNvSpPr txBox="1"/>
          <p:nvPr/>
        </p:nvSpPr>
        <p:spPr>
          <a:xfrm>
            <a:off x="381541" y="25517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use of Distributed Estimation Algorithm for global features could be used to reach consensus.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(Splitting Formation / Leaving one behind)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08D22-F415-3D1D-4B0E-E5D7BADEB209}"/>
              </a:ext>
            </a:extLst>
          </p:cNvPr>
          <p:cNvSpPr txBox="1"/>
          <p:nvPr/>
        </p:nvSpPr>
        <p:spPr>
          <a:xfrm>
            <a:off x="381541" y="36452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Rejoin the formation once communication threshold is met. (Add/Remove Agents)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D674AA-B7DB-6334-7BB0-A8303E3D8C94}"/>
              </a:ext>
            </a:extLst>
          </p:cNvPr>
          <p:cNvSpPr txBox="1"/>
          <p:nvPr/>
        </p:nvSpPr>
        <p:spPr>
          <a:xfrm>
            <a:off x="389654" y="437203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Initial conditions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multi-agent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 in? (requires jamming area detection?)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jamming area?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98433"/>
      </p:ext>
    </p:extLst>
  </p:cSld>
  <p:clrMapOvr>
    <a:masterClrMapping/>
  </p:clrMapOvr>
  <p:transition spd="slow" advTm="91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4167293-66FC-42C1-B370-34AFFFBEB1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项目申报"/>
  <p:tag name="ENGAGE" val="{&quot;SavedSwatch&quot;:&quot;-16748873|-4715511|-15368417|-11851413|-11645362|Markido&quot;,&quot;Id&quot;:&quot;6382c6cf413935146cd51706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等线</vt:lpstr>
      <vt:lpstr>思源黑体</vt:lpstr>
      <vt:lpstr>Arial</vt:lpstr>
      <vt:lpstr>Calibri</vt:lpstr>
      <vt:lpstr>Calibri Light</vt:lpstr>
      <vt:lpstr>Cambria Math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2020-06-11T09:12:31Z</dcterms:created>
  <dcterms:modified xsi:type="dcterms:W3CDTF">2023-06-08T18:57:11Z</dcterms:modified>
</cp:coreProperties>
</file>