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6" r:id="rId3"/>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embeddedFont>
    <p:embeddedFont>
      <p:font typeface="Karla"/>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Karla-regular.fntdata"/><Relationship Id="rId21" Type="http://schemas.openxmlformats.org/officeDocument/2006/relationships/font" Target="fonts/Montserrat-bold.fntdata"/><Relationship Id="rId24" Type="http://schemas.openxmlformats.org/officeDocument/2006/relationships/font" Target="fonts/Karla-italic.fntdata"/><Relationship Id="rId23" Type="http://schemas.openxmlformats.org/officeDocument/2006/relationships/font" Target="fonts/Karla-bold.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5" Type="http://schemas.openxmlformats.org/officeDocument/2006/relationships/font" Target="fonts/Karl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 lot of the API in D7 were incomplete or not robust enough. Anytime you were implement a hook block info while trying to create a new block or a field formatter or whatever, you were given a whole bunch of command you could call but you were not given requirements for a lot of things so you had to kind of guess what you need to create a block or search online for examples. Now with drupal 8, a lot of that is no longer an issue as most of the apis are classes or object that can be extended etc. So when you initialize a new block or a new field formatter, you’ll get a whole bunch of functions you could implement as part of that object. And in some cases it may even give you an error to let you know that you forgot to implement something.</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Entities in drupal 8 are now more than just nodes. They include users, taxonomy, files, content types, nodes, comments. Basically anything that was fieldable is now entity. And being entity they are have their own class are extendable and overridable.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Before we dive in, how many here have created a drupal 7 module before? How many here know what object oriented programming is?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You need to know PHP, that’s a basic requirement for writing drupal modules. If you’re thinking of learning php from Drupal, I’d recommend against it as drupal is pretty complex and may turn you away from the whole process. You’ll also need to have an understand of object oriented programming, it’ll definitely help to understand the various concepts of Drupal 8 better as well as most modern frameworks and languages.</a:t>
            </a:r>
          </a:p>
          <a:p>
            <a:pPr lvl="0">
              <a:spcBef>
                <a:spcPts val="0"/>
              </a:spcBef>
              <a:buNone/>
            </a:pPr>
            <a:r>
              <a:t/>
            </a:r>
            <a:endParaRPr/>
          </a:p>
          <a:p>
            <a:pPr lvl="0">
              <a:spcBef>
                <a:spcPts val="0"/>
              </a:spcBef>
              <a:buNone/>
            </a:pPr>
            <a:r>
              <a:rPr lang="en"/>
              <a:t>Another requirement is having basic understanding of how drupal works, knowing how content authoring or site setup would definitely help. You don’t need to know all the apis and file structure, etc as you can also look that up. </a:t>
            </a:r>
          </a:p>
          <a:p>
            <a:pPr lvl="0">
              <a:spcBef>
                <a:spcPts val="0"/>
              </a:spcBef>
              <a:buNone/>
            </a:pPr>
            <a:r>
              <a:t/>
            </a:r>
            <a:endParaRPr/>
          </a:p>
          <a:p>
            <a:pPr lvl="0" rtl="0">
              <a:spcBef>
                <a:spcPts val="0"/>
              </a:spcBef>
              <a:buNone/>
            </a:pPr>
            <a:r>
              <a:rPr lang="en"/>
              <a:t>Lastly having some sort of experience with an existing drupal module would help greatly. It could just be browsing through some code of contrib module so you have idea of how things are laid out.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Drupal 8 is still drupal. A lot of the same things that were used in drupal 7 are still available in drupal 8.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solidFill>
                  <a:schemeClr val="dk1"/>
                </a:solidFill>
              </a:rPr>
              <a:t>What’s changed is everything that’s under the skin. Back when drupal 7 came out, it had built a custom http request handler to handle all requests coming to it. At the time it was thought to be the way to go but as we we’ve used drupal over the last several years, this was found to have a lot of issues especially when it came to order of execution. </a:t>
            </a:r>
          </a:p>
          <a:p>
            <a:pPr lvl="0">
              <a:spcBef>
                <a:spcPts val="0"/>
              </a:spcBef>
              <a:buNone/>
            </a:pPr>
            <a:r>
              <a:rPr lang="en">
                <a:solidFill>
                  <a:schemeClr val="dk1"/>
                </a:solidFill>
              </a:rPr>
              <a:t>What happens normally when a request comes in is that a number of events fire and in drupal 7 they do so alphabetically and if one of them causes an issue then all of them are affected. So basically if one of the modules breaks something along the way, all of them are affected. </a:t>
            </a:r>
          </a:p>
          <a:p>
            <a:pPr lvl="0">
              <a:spcBef>
                <a:spcPts val="0"/>
              </a:spcBef>
              <a:buNone/>
            </a:pPr>
            <a:r>
              <a:t/>
            </a:r>
            <a:endParaRPr>
              <a:solidFill>
                <a:schemeClr val="dk1"/>
              </a:solidFill>
            </a:endParaRPr>
          </a:p>
          <a:p>
            <a:pPr lvl="0" rtl="0">
              <a:spcBef>
                <a:spcPts val="0"/>
              </a:spcBef>
              <a:buClr>
                <a:schemeClr val="dk1"/>
              </a:buClr>
              <a:buSzPct val="100000"/>
              <a:buFont typeface="Arial"/>
              <a:buNone/>
            </a:pPr>
            <a:r>
              <a:rPr lang="en">
                <a:solidFill>
                  <a:schemeClr val="dk1"/>
                </a:solidFill>
              </a:rPr>
              <a:t>In order to fix this as well as other issues and practices for Drupal 8, instead of re-creating a custom http handler, the developers wondered if there was something already existing that could be used and they found that there is and it’s called Symphony, which is what has been implemented into Drupal 8. Symphony adds a whole stack of components into Drupal and changes a lot of things when it comes to Drupal development. Drupal 8 now is more object oriented. Don’t think of this change as scary, but consider it to be something to be excited about.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In drupal 8, by adopting symphony, there are now events and controllers which handle a lot of the routing, services, and pretty much most of what hooks did in Drupal 7. However hooks are still part of drupal 8. You can still call hook_form_alter to modify a form.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spTree>
      <p:nvGrpSpPr>
        <p:cNvPr id="8" name="Shape 8"/>
        <p:cNvGrpSpPr/>
        <p:nvPr/>
      </p:nvGrpSpPr>
      <p:grpSpPr>
        <a:xfrm>
          <a:off x="0" y="0"/>
          <a:ext cx="0" cy="0"/>
          <a:chOff x="0" y="0"/>
          <a:chExt cx="0" cy="0"/>
        </a:xfrm>
      </p:grpSpPr>
      <p:sp>
        <p:nvSpPr>
          <p:cNvPr id="9" name="Shape 9"/>
          <p:cNvSpPr/>
          <p:nvPr/>
        </p:nvSpPr>
        <p:spPr>
          <a:xfrm>
            <a:off x="218925" y="-9675"/>
            <a:ext cx="5276875" cy="5167075"/>
          </a:xfrm>
          <a:custGeom>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0" name="Shape 10"/>
          <p:cNvSpPr/>
          <p:nvPr/>
        </p:nvSpPr>
        <p:spPr>
          <a:xfrm>
            <a:off x="-9675" y="-9675"/>
            <a:ext cx="5276875" cy="5167075"/>
          </a:xfrm>
          <a:custGeom>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1" name="Shape 11"/>
          <p:cNvSpPr txBox="1"/>
          <p:nvPr>
            <p:ph type="ctrTitle"/>
          </p:nvPr>
        </p:nvSpPr>
        <p:spPr>
          <a:xfrm>
            <a:off x="648300" y="3404550"/>
            <a:ext cx="3530700" cy="1181999"/>
          </a:xfrm>
          <a:prstGeom prst="rect">
            <a:avLst/>
          </a:prstGeom>
        </p:spPr>
        <p:txBody>
          <a:bodyPr anchorCtr="0" anchor="b"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pic>
        <p:nvPicPr>
          <p:cNvPr id="12" name="Shape 12"/>
          <p:cNvPicPr preferRelativeResize="0"/>
          <p:nvPr/>
        </p:nvPicPr>
        <p:blipFill>
          <a:blip r:embed="rId2">
            <a:alphaModFix/>
          </a:blip>
          <a:stretch>
            <a:fillRect/>
          </a:stretch>
        </p:blipFill>
        <p:spPr>
          <a:xfrm>
            <a:off x="7462049" y="216776"/>
            <a:ext cx="1396174" cy="6021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0" name="Shape 60"/>
        <p:cNvGrpSpPr/>
        <p:nvPr/>
      </p:nvGrpSpPr>
      <p:grpSpPr>
        <a:xfrm>
          <a:off x="0" y="0"/>
          <a:ext cx="0" cy="0"/>
          <a:chOff x="0" y="0"/>
          <a:chExt cx="0" cy="0"/>
        </a:xfrm>
      </p:grpSpPr>
      <p:sp>
        <p:nvSpPr>
          <p:cNvPr id="61" name="Shape 61"/>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62" name="Shape 62"/>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63" name="Shape 63"/>
          <p:cNvSpPr txBox="1"/>
          <p:nvPr>
            <p:ph idx="1" type="body"/>
          </p:nvPr>
        </p:nvSpPr>
        <p:spPr>
          <a:xfrm>
            <a:off x="841000" y="4025300"/>
            <a:ext cx="7845899" cy="519599"/>
          </a:xfrm>
          <a:prstGeom prst="rect">
            <a:avLst/>
          </a:prstGeom>
        </p:spPr>
        <p:txBody>
          <a:bodyPr anchorCtr="0" anchor="b" bIns="91425" lIns="91425" rIns="91425" tIns="91425"/>
          <a:lstStyle>
            <a:lvl1pPr lvl="0">
              <a:spcBef>
                <a:spcPts val="360"/>
              </a:spcBef>
              <a:buSzPct val="100000"/>
              <a:buNone/>
              <a:defRPr sz="1200"/>
            </a:lvl1pPr>
          </a:lstStyle>
          <a:p/>
        </p:txBody>
      </p:sp>
      <p:pic>
        <p:nvPicPr>
          <p:cNvPr id="64" name="Shape 64"/>
          <p:cNvPicPr preferRelativeResize="0"/>
          <p:nvPr/>
        </p:nvPicPr>
        <p:blipFill>
          <a:blip r:embed="rId2">
            <a:alphaModFix/>
          </a:blip>
          <a:stretch>
            <a:fillRect/>
          </a:stretch>
        </p:blipFill>
        <p:spPr>
          <a:xfrm>
            <a:off x="7462049" y="216776"/>
            <a:ext cx="1396174" cy="60212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5" name="Shape 65"/>
        <p:cNvGrpSpPr/>
        <p:nvPr/>
      </p:nvGrpSpPr>
      <p:grpSpPr>
        <a:xfrm>
          <a:off x="0" y="0"/>
          <a:ext cx="0" cy="0"/>
          <a:chOff x="0" y="0"/>
          <a:chExt cx="0" cy="0"/>
        </a:xfrm>
      </p:grpSpPr>
      <p:sp>
        <p:nvSpPr>
          <p:cNvPr id="66" name="Shape 66"/>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67" name="Shape 67"/>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pic>
        <p:nvPicPr>
          <p:cNvPr id="68" name="Shape 68"/>
          <p:cNvPicPr preferRelativeResize="0"/>
          <p:nvPr/>
        </p:nvPicPr>
        <p:blipFill>
          <a:blip r:embed="rId2">
            <a:alphaModFix/>
          </a:blip>
          <a:stretch>
            <a:fillRect/>
          </a:stretch>
        </p:blipFill>
        <p:spPr>
          <a:xfrm>
            <a:off x="7462049" y="216776"/>
            <a:ext cx="1396174" cy="6021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mpty">
    <p:spTree>
      <p:nvGrpSpPr>
        <p:cNvPr id="69" name="Shape 69"/>
        <p:cNvGrpSpPr/>
        <p:nvPr/>
      </p:nvGrpSpPr>
      <p:grpSpPr>
        <a:xfrm>
          <a:off x="0" y="0"/>
          <a:ext cx="0" cy="0"/>
          <a:chOff x="0" y="0"/>
          <a:chExt cx="0" cy="0"/>
        </a:xfrm>
      </p:grpSpPr>
      <p:pic>
        <p:nvPicPr>
          <p:cNvPr id="70" name="Shape 70"/>
          <p:cNvPicPr preferRelativeResize="0"/>
          <p:nvPr/>
        </p:nvPicPr>
        <p:blipFill>
          <a:blip r:embed="rId2">
            <a:alphaModFix/>
          </a:blip>
          <a:stretch>
            <a:fillRect/>
          </a:stretch>
        </p:blipFill>
        <p:spPr>
          <a:xfrm>
            <a:off x="7462049" y="216776"/>
            <a:ext cx="1396174" cy="6021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4" name="Shape 74"/>
        <p:cNvGrpSpPr/>
        <p:nvPr/>
      </p:nvGrpSpPr>
      <p:grpSpPr>
        <a:xfrm>
          <a:off x="0" y="0"/>
          <a:ext cx="0" cy="0"/>
          <a:chOff x="0" y="0"/>
          <a:chExt cx="0" cy="0"/>
        </a:xfrm>
      </p:grpSpPr>
      <p:sp>
        <p:nvSpPr>
          <p:cNvPr id="75" name="Shape 75"/>
          <p:cNvSpPr txBox="1"/>
          <p:nvPr>
            <p:ph idx="1" type="subTitle"/>
          </p:nvPr>
        </p:nvSpPr>
        <p:spPr>
          <a:xfrm>
            <a:off x="685800" y="2840053"/>
            <a:ext cx="7772400" cy="784800"/>
          </a:xfrm>
          <a:prstGeom prst="rect">
            <a:avLst/>
          </a:prstGeom>
        </p:spPr>
        <p:txBody>
          <a:bodyPr anchorCtr="0" anchor="t" bIns="91425" lIns="91425" rIns="91425" tIns="91425"/>
          <a:lstStyle>
            <a:lvl1pPr lvl="0" rtl="0" algn="ctr">
              <a:spcBef>
                <a:spcPts val="0"/>
              </a:spcBef>
              <a:buClr>
                <a:schemeClr val="dk2"/>
              </a:buClr>
              <a:buNone/>
              <a:defRPr>
                <a:solidFill>
                  <a:schemeClr val="dk2"/>
                </a:solidFill>
              </a:defRPr>
            </a:lvl1pPr>
            <a:lvl2pPr lvl="1" rtl="0" algn="ctr">
              <a:spcBef>
                <a:spcPts val="0"/>
              </a:spcBef>
              <a:buClr>
                <a:schemeClr val="dk2"/>
              </a:buClr>
              <a:buSzPct val="100000"/>
              <a:buNone/>
              <a:defRPr sz="3000">
                <a:solidFill>
                  <a:schemeClr val="dk2"/>
                </a:solidFill>
              </a:defRPr>
            </a:lvl2pPr>
            <a:lvl3pPr lvl="2" rtl="0" algn="ctr">
              <a:spcBef>
                <a:spcPts val="0"/>
              </a:spcBef>
              <a:buClr>
                <a:schemeClr val="dk2"/>
              </a:buClr>
              <a:buSzPct val="100000"/>
              <a:buNone/>
              <a:defRPr sz="3000">
                <a:solidFill>
                  <a:schemeClr val="dk2"/>
                </a:solidFill>
              </a:defRPr>
            </a:lvl3pPr>
            <a:lvl4pPr lvl="3" rtl="0" algn="ctr">
              <a:spcBef>
                <a:spcPts val="0"/>
              </a:spcBef>
              <a:buClr>
                <a:schemeClr val="dk2"/>
              </a:buClr>
              <a:buSzPct val="100000"/>
              <a:buNone/>
              <a:defRPr sz="3000">
                <a:solidFill>
                  <a:schemeClr val="dk2"/>
                </a:solidFill>
              </a:defRPr>
            </a:lvl4pPr>
            <a:lvl5pPr lvl="4" rtl="0" algn="ctr">
              <a:spcBef>
                <a:spcPts val="0"/>
              </a:spcBef>
              <a:buClr>
                <a:schemeClr val="dk2"/>
              </a:buClr>
              <a:buSzPct val="100000"/>
              <a:buNone/>
              <a:defRPr sz="3000">
                <a:solidFill>
                  <a:schemeClr val="dk2"/>
                </a:solidFill>
              </a:defRPr>
            </a:lvl5pPr>
            <a:lvl6pPr lvl="5" rtl="0" algn="ctr">
              <a:spcBef>
                <a:spcPts val="0"/>
              </a:spcBef>
              <a:buClr>
                <a:schemeClr val="dk2"/>
              </a:buClr>
              <a:buSzPct val="100000"/>
              <a:buNone/>
              <a:defRPr sz="3000">
                <a:solidFill>
                  <a:schemeClr val="dk2"/>
                </a:solidFill>
              </a:defRPr>
            </a:lvl6pPr>
            <a:lvl7pPr lvl="6" rtl="0" algn="ctr">
              <a:spcBef>
                <a:spcPts val="0"/>
              </a:spcBef>
              <a:buClr>
                <a:schemeClr val="dk2"/>
              </a:buClr>
              <a:buSzPct val="100000"/>
              <a:buNone/>
              <a:defRPr sz="3000">
                <a:solidFill>
                  <a:schemeClr val="dk2"/>
                </a:solidFill>
              </a:defRPr>
            </a:lvl7pPr>
            <a:lvl8pPr lvl="7" rtl="0" algn="ctr">
              <a:spcBef>
                <a:spcPts val="0"/>
              </a:spcBef>
              <a:buClr>
                <a:schemeClr val="dk2"/>
              </a:buClr>
              <a:buSzPct val="100000"/>
              <a:buNone/>
              <a:defRPr sz="3000">
                <a:solidFill>
                  <a:schemeClr val="dk2"/>
                </a:solidFill>
              </a:defRPr>
            </a:lvl8pPr>
            <a:lvl9pPr lvl="8" rtl="0" algn="ctr">
              <a:spcBef>
                <a:spcPts val="0"/>
              </a:spcBef>
              <a:buClr>
                <a:schemeClr val="dk2"/>
              </a:buClr>
              <a:buSzPct val="100000"/>
              <a:buNone/>
              <a:defRPr sz="3000">
                <a:solidFill>
                  <a:schemeClr val="dk2"/>
                </a:solidFill>
              </a:defRPr>
            </a:lvl9pPr>
          </a:lstStyle>
          <a:p/>
        </p:txBody>
      </p:sp>
      <p:sp>
        <p:nvSpPr>
          <p:cNvPr id="76" name="Shape 76"/>
          <p:cNvSpPr txBox="1"/>
          <p:nvPr>
            <p:ph type="ctrTitle"/>
          </p:nvPr>
        </p:nvSpPr>
        <p:spPr>
          <a:xfrm>
            <a:off x="685800" y="1583342"/>
            <a:ext cx="7772400" cy="1159800"/>
          </a:xfrm>
          <a:prstGeom prst="rect">
            <a:avLst/>
          </a:prstGeom>
        </p:spPr>
        <p:txBody>
          <a:bodyPr anchorCtr="0" anchor="b" bIns="91425" lIns="91425" rIns="91425" tIns="91425"/>
          <a:lstStyle>
            <a:lvl1pPr lvl="0" rtl="0" algn="ctr">
              <a:spcBef>
                <a:spcPts val="0"/>
              </a:spcBef>
              <a:buSzPct val="100000"/>
              <a:defRPr sz="4800"/>
            </a:lvl1pPr>
            <a:lvl2pPr lvl="1" rtl="0" algn="ctr">
              <a:spcBef>
                <a:spcPts val="0"/>
              </a:spcBef>
              <a:buSzPct val="100000"/>
              <a:defRPr sz="4800"/>
            </a:lvl2pPr>
            <a:lvl3pPr lvl="2" rtl="0" algn="ctr">
              <a:spcBef>
                <a:spcPts val="0"/>
              </a:spcBef>
              <a:buSzPct val="100000"/>
              <a:defRPr sz="4800"/>
            </a:lvl3pPr>
            <a:lvl4pPr lvl="3" rtl="0" algn="ctr">
              <a:spcBef>
                <a:spcPts val="0"/>
              </a:spcBef>
              <a:buSzPct val="100000"/>
              <a:defRPr sz="4800"/>
            </a:lvl4pPr>
            <a:lvl5pPr lvl="4" rtl="0" algn="ctr">
              <a:spcBef>
                <a:spcPts val="0"/>
              </a:spcBef>
              <a:buSzPct val="100000"/>
              <a:defRPr sz="4800"/>
            </a:lvl5pPr>
            <a:lvl6pPr lvl="5" rtl="0" algn="ctr">
              <a:spcBef>
                <a:spcPts val="0"/>
              </a:spcBef>
              <a:buSzPct val="100000"/>
              <a:defRPr sz="4800"/>
            </a:lvl6pPr>
            <a:lvl7pPr lvl="6" rtl="0" algn="ctr">
              <a:spcBef>
                <a:spcPts val="0"/>
              </a:spcBef>
              <a:buSzPct val="100000"/>
              <a:defRPr sz="4800"/>
            </a:lvl7pPr>
            <a:lvl8pPr lvl="7" rtl="0" algn="ctr">
              <a:spcBef>
                <a:spcPts val="0"/>
              </a:spcBef>
              <a:buSzPct val="100000"/>
              <a:defRPr sz="4800"/>
            </a:lvl8pPr>
            <a:lvl9pPr lvl="8" rtl="0" algn="ctr">
              <a:spcBef>
                <a:spcPts val="0"/>
              </a:spcBef>
              <a:buSzPct val="100000"/>
              <a:defRPr sz="4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77" name="Shape 77"/>
        <p:cNvGrpSpPr/>
        <p:nvPr/>
      </p:nvGrpSpPr>
      <p:grpSpPr>
        <a:xfrm>
          <a:off x="0" y="0"/>
          <a:ext cx="0" cy="0"/>
          <a:chOff x="0" y="0"/>
          <a:chExt cx="0" cy="0"/>
        </a:xfrm>
      </p:grpSpPr>
      <p:sp>
        <p:nvSpPr>
          <p:cNvPr id="78" name="Shape 78"/>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9" name="Shape 79"/>
          <p:cNvSpPr txBox="1"/>
          <p:nvPr>
            <p:ph idx="1" type="body"/>
          </p:nvPr>
        </p:nvSpPr>
        <p:spPr>
          <a:xfrm>
            <a:off x="457200" y="1200150"/>
            <a:ext cx="8229600" cy="3725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80" name="Shape 80"/>
        <p:cNvGrpSpPr/>
        <p:nvPr/>
      </p:nvGrpSpPr>
      <p:grpSpPr>
        <a:xfrm>
          <a:off x="0" y="0"/>
          <a:ext cx="0" cy="0"/>
          <a:chOff x="0" y="0"/>
          <a:chExt cx="0" cy="0"/>
        </a:xfrm>
      </p:grpSpPr>
      <p:sp>
        <p:nvSpPr>
          <p:cNvPr id="81" name="Shape 81"/>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2" name="Shape 82"/>
          <p:cNvSpPr txBox="1"/>
          <p:nvPr>
            <p:ph idx="1" type="body"/>
          </p:nvPr>
        </p:nvSpPr>
        <p:spPr>
          <a:xfrm>
            <a:off x="457200" y="1200150"/>
            <a:ext cx="3994500" cy="3725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3" name="Shape 83"/>
          <p:cNvSpPr txBox="1"/>
          <p:nvPr>
            <p:ph idx="2" type="body"/>
          </p:nvPr>
        </p:nvSpPr>
        <p:spPr>
          <a:xfrm>
            <a:off x="4692273" y="1200150"/>
            <a:ext cx="3994500" cy="3725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84" name="Shape 84"/>
        <p:cNvGrpSpPr/>
        <p:nvPr/>
      </p:nvGrpSpPr>
      <p:grpSpPr>
        <a:xfrm>
          <a:off x="0" y="0"/>
          <a:ext cx="0" cy="0"/>
          <a:chOff x="0" y="0"/>
          <a:chExt cx="0" cy="0"/>
        </a:xfrm>
      </p:grpSpPr>
      <p:sp>
        <p:nvSpPr>
          <p:cNvPr id="85" name="Shape 85"/>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86" name="Shape 86"/>
        <p:cNvGrpSpPr/>
        <p:nvPr/>
      </p:nvGrpSpPr>
      <p:grpSpPr>
        <a:xfrm>
          <a:off x="0" y="0"/>
          <a:ext cx="0" cy="0"/>
          <a:chOff x="0" y="0"/>
          <a:chExt cx="0" cy="0"/>
        </a:xfrm>
      </p:grpSpPr>
      <p:sp>
        <p:nvSpPr>
          <p:cNvPr id="87" name="Shape 87"/>
          <p:cNvSpPr txBox="1"/>
          <p:nvPr>
            <p:ph idx="1" type="body"/>
          </p:nvPr>
        </p:nvSpPr>
        <p:spPr>
          <a:xfrm>
            <a:off x="457200" y="4406309"/>
            <a:ext cx="8229600" cy="519600"/>
          </a:xfrm>
          <a:prstGeom prst="rect">
            <a:avLst/>
          </a:prstGeom>
        </p:spPr>
        <p:txBody>
          <a:bodyPr anchorCtr="0" anchor="t" bIns="91425" lIns="91425" rIns="91425" tIns="91425"/>
          <a:lstStyle>
            <a:lvl1pPr lvl="0" rtl="0" algn="ctr">
              <a:spcBef>
                <a:spcPts val="0"/>
              </a:spcBef>
              <a:buClr>
                <a:schemeClr val="dk1"/>
              </a:buClr>
              <a:buSzPct val="100000"/>
              <a:buNone/>
              <a:defRPr sz="1800">
                <a:solidFill>
                  <a:schemeClr val="dk1"/>
                </a:solidFill>
              </a:defRPr>
            </a:lvl1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88" name="Shape 8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spTree>
      <p:nvGrpSpPr>
        <p:cNvPr id="13" name="Shape 13"/>
        <p:cNvGrpSpPr/>
        <p:nvPr/>
      </p:nvGrpSpPr>
      <p:grpSpPr>
        <a:xfrm>
          <a:off x="0" y="0"/>
          <a:ext cx="0" cy="0"/>
          <a:chOff x="0" y="0"/>
          <a:chExt cx="0" cy="0"/>
        </a:xfrm>
      </p:grpSpPr>
      <p:sp>
        <p:nvSpPr>
          <p:cNvPr id="14" name="Shape 14"/>
          <p:cNvSpPr/>
          <p:nvPr/>
        </p:nvSpPr>
        <p:spPr>
          <a:xfrm>
            <a:off x="218925" y="-9675"/>
            <a:ext cx="5276875" cy="5167075"/>
          </a:xfrm>
          <a:custGeom>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5" name="Shape 15"/>
          <p:cNvSpPr/>
          <p:nvPr/>
        </p:nvSpPr>
        <p:spPr>
          <a:xfrm>
            <a:off x="-9675" y="-9675"/>
            <a:ext cx="5276875" cy="5167075"/>
          </a:xfrm>
          <a:custGeom>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6" name="Shape 16"/>
          <p:cNvSpPr txBox="1"/>
          <p:nvPr>
            <p:ph type="ctrTitle"/>
          </p:nvPr>
        </p:nvSpPr>
        <p:spPr>
          <a:xfrm>
            <a:off x="648300" y="1583350"/>
            <a:ext cx="3522300" cy="2989799"/>
          </a:xfrm>
          <a:prstGeom prst="rect">
            <a:avLst/>
          </a:prstGeom>
        </p:spPr>
        <p:txBody>
          <a:bodyPr anchorCtr="0" anchor="b" bIns="91425" lIns="91425" rIns="91425" tIns="91425"/>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p:txBody>
      </p:sp>
      <p:sp>
        <p:nvSpPr>
          <p:cNvPr id="17" name="Shape 17"/>
          <p:cNvSpPr txBox="1"/>
          <p:nvPr>
            <p:ph idx="1" type="subTitle"/>
          </p:nvPr>
        </p:nvSpPr>
        <p:spPr>
          <a:xfrm>
            <a:off x="6724950" y="3494300"/>
            <a:ext cx="1906199" cy="1031699"/>
          </a:xfrm>
          <a:prstGeom prst="rect">
            <a:avLst/>
          </a:prstGeom>
        </p:spPr>
        <p:txBody>
          <a:bodyPr anchorCtr="0" anchor="b" bIns="91425" lIns="91425" rIns="91425" tIns="91425"/>
          <a:lstStyle>
            <a:lvl1pPr lvl="0" rtl="0" algn="r">
              <a:spcBef>
                <a:spcPts val="0"/>
              </a:spcBef>
              <a:buClr>
                <a:srgbClr val="FFFFFF"/>
              </a:buClr>
              <a:buSzPct val="100000"/>
              <a:buNone/>
              <a:defRPr sz="1800">
                <a:solidFill>
                  <a:srgbClr val="FFFFFF"/>
                </a:solidFill>
              </a:defRPr>
            </a:lvl1pPr>
            <a:lvl2pPr lvl="1" rtl="0" algn="r">
              <a:spcBef>
                <a:spcPts val="0"/>
              </a:spcBef>
              <a:buClr>
                <a:srgbClr val="FFFFFF"/>
              </a:buClr>
              <a:buSzPct val="100000"/>
              <a:buNone/>
              <a:defRPr sz="1800">
                <a:solidFill>
                  <a:srgbClr val="FFFFFF"/>
                </a:solidFill>
              </a:defRPr>
            </a:lvl2pPr>
            <a:lvl3pPr lvl="2" rtl="0" algn="r">
              <a:spcBef>
                <a:spcPts val="0"/>
              </a:spcBef>
              <a:buClr>
                <a:srgbClr val="FFFFFF"/>
              </a:buClr>
              <a:buSzPct val="100000"/>
              <a:buNone/>
              <a:defRPr sz="1800">
                <a:solidFill>
                  <a:srgbClr val="FFFFFF"/>
                </a:solidFill>
              </a:defRPr>
            </a:lvl3pPr>
            <a:lvl4pPr lvl="3" rtl="0" algn="r">
              <a:spcBef>
                <a:spcPts val="0"/>
              </a:spcBef>
              <a:buClr>
                <a:srgbClr val="FFFFFF"/>
              </a:buClr>
              <a:buSzPct val="100000"/>
              <a:buNone/>
              <a:defRPr sz="1800">
                <a:solidFill>
                  <a:srgbClr val="FFFFFF"/>
                </a:solidFill>
              </a:defRPr>
            </a:lvl4pPr>
            <a:lvl5pPr lvl="4" rtl="0" algn="r">
              <a:spcBef>
                <a:spcPts val="0"/>
              </a:spcBef>
              <a:buClr>
                <a:srgbClr val="FFFFFF"/>
              </a:buClr>
              <a:buSzPct val="100000"/>
              <a:buNone/>
              <a:defRPr sz="1800">
                <a:solidFill>
                  <a:srgbClr val="FFFFFF"/>
                </a:solidFill>
              </a:defRPr>
            </a:lvl5pPr>
            <a:lvl6pPr lvl="5" rtl="0" algn="r">
              <a:spcBef>
                <a:spcPts val="0"/>
              </a:spcBef>
              <a:buClr>
                <a:srgbClr val="FFFFFF"/>
              </a:buClr>
              <a:buSzPct val="100000"/>
              <a:buNone/>
              <a:defRPr sz="1800">
                <a:solidFill>
                  <a:srgbClr val="FFFFFF"/>
                </a:solidFill>
              </a:defRPr>
            </a:lvl6pPr>
            <a:lvl7pPr lvl="6" rtl="0" algn="r">
              <a:spcBef>
                <a:spcPts val="0"/>
              </a:spcBef>
              <a:buClr>
                <a:srgbClr val="FFFFFF"/>
              </a:buClr>
              <a:buSzPct val="100000"/>
              <a:buNone/>
              <a:defRPr sz="1800">
                <a:solidFill>
                  <a:srgbClr val="FFFFFF"/>
                </a:solidFill>
              </a:defRPr>
            </a:lvl7pPr>
            <a:lvl8pPr lvl="7" rtl="0" algn="r">
              <a:spcBef>
                <a:spcPts val="0"/>
              </a:spcBef>
              <a:buClr>
                <a:srgbClr val="FFFFFF"/>
              </a:buClr>
              <a:buSzPct val="100000"/>
              <a:buNone/>
              <a:defRPr sz="1800">
                <a:solidFill>
                  <a:srgbClr val="FFFFFF"/>
                </a:solidFill>
              </a:defRPr>
            </a:lvl8pPr>
            <a:lvl9pPr lvl="8" rtl="0" algn="r">
              <a:spcBef>
                <a:spcPts val="0"/>
              </a:spcBef>
              <a:buClr>
                <a:srgbClr val="FFFFFF"/>
              </a:buClr>
              <a:buSzPct val="100000"/>
              <a:buNone/>
              <a:defRPr sz="1800">
                <a:solidFill>
                  <a:srgbClr val="FFFFFF"/>
                </a:solidFill>
              </a:defRPr>
            </a:lvl9pPr>
          </a:lstStyle>
          <a:p/>
        </p:txBody>
      </p:sp>
      <p:pic>
        <p:nvPicPr>
          <p:cNvPr id="18" name="Shape 18"/>
          <p:cNvPicPr preferRelativeResize="0"/>
          <p:nvPr/>
        </p:nvPicPr>
        <p:blipFill>
          <a:blip r:embed="rId2">
            <a:alphaModFix/>
          </a:blip>
          <a:stretch>
            <a:fillRect/>
          </a:stretch>
        </p:blipFill>
        <p:spPr>
          <a:xfrm>
            <a:off x="7462049" y="216776"/>
            <a:ext cx="1396174" cy="6021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1 column + image">
    <p:spTree>
      <p:nvGrpSpPr>
        <p:cNvPr id="19" name="Shape 19"/>
        <p:cNvGrpSpPr/>
        <p:nvPr/>
      </p:nvGrpSpPr>
      <p:grpSpPr>
        <a:xfrm>
          <a:off x="0" y="0"/>
          <a:ext cx="0" cy="0"/>
          <a:chOff x="0" y="0"/>
          <a:chExt cx="0" cy="0"/>
        </a:xfrm>
      </p:grpSpPr>
      <p:sp>
        <p:nvSpPr>
          <p:cNvPr id="20" name="Shape 20"/>
          <p:cNvSpPr/>
          <p:nvPr/>
        </p:nvSpPr>
        <p:spPr>
          <a:xfrm>
            <a:off x="218925" y="-9675"/>
            <a:ext cx="5276875" cy="5167075"/>
          </a:xfrm>
          <a:custGeom>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21" name="Shape 21"/>
          <p:cNvSpPr/>
          <p:nvPr/>
        </p:nvSpPr>
        <p:spPr>
          <a:xfrm>
            <a:off x="-9675" y="-9675"/>
            <a:ext cx="5276875" cy="5167075"/>
          </a:xfrm>
          <a:custGeom>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22" name="Shape 22"/>
          <p:cNvSpPr txBox="1"/>
          <p:nvPr>
            <p:ph type="title"/>
          </p:nvPr>
        </p:nvSpPr>
        <p:spPr>
          <a:xfrm>
            <a:off x="838309" y="1807900"/>
            <a:ext cx="3148199" cy="485699"/>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3" name="Shape 23"/>
          <p:cNvSpPr txBox="1"/>
          <p:nvPr>
            <p:ph idx="1" type="body"/>
          </p:nvPr>
        </p:nvSpPr>
        <p:spPr>
          <a:xfrm>
            <a:off x="838250" y="2419350"/>
            <a:ext cx="3148199" cy="2255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big image">
    <p:spTree>
      <p:nvGrpSpPr>
        <p:cNvPr id="24" name="Shape 24"/>
        <p:cNvGrpSpPr/>
        <p:nvPr/>
      </p:nvGrpSpPr>
      <p:grpSpPr>
        <a:xfrm>
          <a:off x="0" y="0"/>
          <a:ext cx="0" cy="0"/>
          <a:chOff x="0" y="0"/>
          <a:chExt cx="0" cy="0"/>
        </a:xfrm>
      </p:grpSpPr>
      <p:sp>
        <p:nvSpPr>
          <p:cNvPr id="25" name="Shape 25"/>
          <p:cNvSpPr/>
          <p:nvPr/>
        </p:nvSpPr>
        <p:spPr>
          <a:xfrm>
            <a:off x="209250" y="-9675"/>
            <a:ext cx="3076750" cy="5167075"/>
          </a:xfrm>
          <a:custGeom>
            <a:pathLst>
              <a:path extrusionOk="0" h="206683" w="123070">
                <a:moveTo>
                  <a:pt x="0" y="0"/>
                </a:moveTo>
                <a:lnTo>
                  <a:pt x="0" y="206683"/>
                </a:lnTo>
                <a:lnTo>
                  <a:pt x="123070" y="206545"/>
                </a:lnTo>
                <a:lnTo>
                  <a:pt x="67807" y="301"/>
                </a:lnTo>
                <a:close/>
              </a:path>
            </a:pathLst>
          </a:custGeom>
          <a:solidFill>
            <a:srgbClr val="000000">
              <a:alpha val="7310"/>
            </a:srgbClr>
          </a:solidFill>
          <a:ln>
            <a:noFill/>
          </a:ln>
        </p:spPr>
      </p:sp>
      <p:sp>
        <p:nvSpPr>
          <p:cNvPr id="26" name="Shape 26"/>
          <p:cNvSpPr/>
          <p:nvPr/>
        </p:nvSpPr>
        <p:spPr>
          <a:xfrm>
            <a:off x="-19350" y="-9675"/>
            <a:ext cx="3076750" cy="5167075"/>
          </a:xfrm>
          <a:custGeom>
            <a:pathLst>
              <a:path extrusionOk="0" h="206683" w="123070">
                <a:moveTo>
                  <a:pt x="0" y="0"/>
                </a:moveTo>
                <a:lnTo>
                  <a:pt x="0" y="206683"/>
                </a:lnTo>
                <a:lnTo>
                  <a:pt x="123070" y="206545"/>
                </a:lnTo>
                <a:lnTo>
                  <a:pt x="67807" y="301"/>
                </a:lnTo>
                <a:close/>
              </a:path>
            </a:pathLst>
          </a:custGeom>
          <a:solidFill>
            <a:srgbClr val="FFFFFF"/>
          </a:solidFill>
          <a:ln>
            <a:noFill/>
          </a:ln>
        </p:spPr>
      </p:sp>
      <p:sp>
        <p:nvSpPr>
          <p:cNvPr id="27" name="Shape 27"/>
          <p:cNvSpPr txBox="1"/>
          <p:nvPr>
            <p:ph type="title"/>
          </p:nvPr>
        </p:nvSpPr>
        <p:spPr>
          <a:xfrm>
            <a:off x="609704" y="4116875"/>
            <a:ext cx="1609799" cy="485699"/>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28" name="Shape 28"/>
        <p:cNvGrpSpPr/>
        <p:nvPr/>
      </p:nvGrpSpPr>
      <p:grpSpPr>
        <a:xfrm>
          <a:off x="0" y="0"/>
          <a:ext cx="0" cy="0"/>
          <a:chOff x="0" y="0"/>
          <a:chExt cx="0" cy="0"/>
        </a:xfrm>
      </p:grpSpPr>
      <p:sp>
        <p:nvSpPr>
          <p:cNvPr id="29" name="Shape 29"/>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0" name="Shape 30"/>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1" name="Shape 31"/>
          <p:cNvSpPr txBox="1"/>
          <p:nvPr/>
        </p:nvSpPr>
        <p:spPr>
          <a:xfrm>
            <a:off x="799645" y="1612074"/>
            <a:ext cx="1957200" cy="653699"/>
          </a:xfrm>
          <a:prstGeom prst="rect">
            <a:avLst/>
          </a:prstGeom>
          <a:noFill/>
          <a:ln>
            <a:noFill/>
          </a:ln>
        </p:spPr>
        <p:txBody>
          <a:bodyPr anchorCtr="0" anchor="t" bIns="91425" lIns="91425" rIns="91425" tIns="91425">
            <a:noAutofit/>
          </a:bodyPr>
          <a:lstStyle/>
          <a:p>
            <a:pPr lvl="0">
              <a:spcBef>
                <a:spcPts val="0"/>
              </a:spcBef>
              <a:buNone/>
            </a:pPr>
            <a:r>
              <a:rPr lang="en" sz="7200">
                <a:solidFill>
                  <a:srgbClr val="B7B7B7"/>
                </a:solidFill>
                <a:latin typeface="Montserrat"/>
                <a:ea typeface="Montserrat"/>
                <a:cs typeface="Montserrat"/>
                <a:sym typeface="Montserrat"/>
              </a:rPr>
              <a:t>“</a:t>
            </a:r>
          </a:p>
        </p:txBody>
      </p:sp>
      <p:sp>
        <p:nvSpPr>
          <p:cNvPr id="32" name="Shape 32"/>
          <p:cNvSpPr txBox="1"/>
          <p:nvPr>
            <p:ph idx="1" type="body"/>
          </p:nvPr>
        </p:nvSpPr>
        <p:spPr>
          <a:xfrm>
            <a:off x="838250" y="2419350"/>
            <a:ext cx="5324100" cy="2255700"/>
          </a:xfrm>
          <a:prstGeom prst="rect">
            <a:avLst/>
          </a:prstGeom>
        </p:spPr>
        <p:txBody>
          <a:bodyPr anchorCtr="0" anchor="t" bIns="91425" lIns="91425" rIns="91425" tIns="91425"/>
          <a:lstStyle>
            <a:lvl1pPr lvl="0" rtl="0">
              <a:spcBef>
                <a:spcPts val="0"/>
              </a:spcBef>
              <a:buSzPct val="100000"/>
              <a:buFont typeface="Montserrat"/>
              <a:defRPr sz="2400">
                <a:latin typeface="Montserrat"/>
                <a:ea typeface="Montserrat"/>
                <a:cs typeface="Montserrat"/>
                <a:sym typeface="Montserrat"/>
              </a:defRPr>
            </a:lvl1pPr>
            <a:lvl2pPr lvl="1" rtl="0">
              <a:spcBef>
                <a:spcPts val="0"/>
              </a:spcBef>
              <a:buSzPct val="100000"/>
              <a:buFont typeface="Montserrat"/>
              <a:defRPr sz="2400">
                <a:latin typeface="Montserrat"/>
                <a:ea typeface="Montserrat"/>
                <a:cs typeface="Montserrat"/>
                <a:sym typeface="Montserrat"/>
              </a:defRPr>
            </a:lvl2pPr>
            <a:lvl3pPr lvl="2" rtl="0">
              <a:spcBef>
                <a:spcPts val="0"/>
              </a:spcBef>
              <a:buSzPct val="100000"/>
              <a:buFont typeface="Montserrat"/>
              <a:defRPr sz="2400">
                <a:latin typeface="Montserrat"/>
                <a:ea typeface="Montserrat"/>
                <a:cs typeface="Montserrat"/>
                <a:sym typeface="Montserrat"/>
              </a:defRPr>
            </a:lvl3pPr>
            <a:lvl4pPr lvl="3" rtl="0">
              <a:spcBef>
                <a:spcPts val="0"/>
              </a:spcBef>
              <a:buSzPct val="100000"/>
              <a:buFont typeface="Montserrat"/>
              <a:defRPr sz="2400">
                <a:latin typeface="Montserrat"/>
                <a:ea typeface="Montserrat"/>
                <a:cs typeface="Montserrat"/>
                <a:sym typeface="Montserrat"/>
              </a:defRPr>
            </a:lvl4pPr>
            <a:lvl5pPr lvl="4" rtl="0">
              <a:spcBef>
                <a:spcPts val="0"/>
              </a:spcBef>
              <a:buSzPct val="100000"/>
              <a:buFont typeface="Montserrat"/>
              <a:defRPr sz="2400">
                <a:latin typeface="Montserrat"/>
                <a:ea typeface="Montserrat"/>
                <a:cs typeface="Montserrat"/>
                <a:sym typeface="Montserrat"/>
              </a:defRPr>
            </a:lvl5pPr>
            <a:lvl6pPr lvl="5" rtl="0">
              <a:spcBef>
                <a:spcPts val="0"/>
              </a:spcBef>
              <a:buSzPct val="100000"/>
              <a:buFont typeface="Montserrat"/>
              <a:defRPr sz="2400">
                <a:latin typeface="Montserrat"/>
                <a:ea typeface="Montserrat"/>
                <a:cs typeface="Montserrat"/>
                <a:sym typeface="Montserrat"/>
              </a:defRPr>
            </a:lvl6pPr>
            <a:lvl7pPr lvl="6" rtl="0">
              <a:spcBef>
                <a:spcPts val="0"/>
              </a:spcBef>
              <a:buSzPct val="100000"/>
              <a:buFont typeface="Montserrat"/>
              <a:defRPr sz="2400">
                <a:latin typeface="Montserrat"/>
                <a:ea typeface="Montserrat"/>
                <a:cs typeface="Montserrat"/>
                <a:sym typeface="Montserrat"/>
              </a:defRPr>
            </a:lvl7pPr>
            <a:lvl8pPr lvl="7" rtl="0">
              <a:spcBef>
                <a:spcPts val="0"/>
              </a:spcBef>
              <a:buSzPct val="100000"/>
              <a:buFont typeface="Montserrat"/>
              <a:defRPr sz="2400">
                <a:latin typeface="Montserrat"/>
                <a:ea typeface="Montserrat"/>
                <a:cs typeface="Montserrat"/>
                <a:sym typeface="Montserrat"/>
              </a:defRPr>
            </a:lvl8pPr>
            <a:lvl9pPr lvl="8" rtl="0">
              <a:spcBef>
                <a:spcPts val="0"/>
              </a:spcBef>
              <a:buSzPct val="100000"/>
              <a:buFont typeface="Montserrat"/>
              <a:defRPr sz="2400">
                <a:latin typeface="Montserrat"/>
                <a:ea typeface="Montserrat"/>
                <a:cs typeface="Montserrat"/>
                <a:sym typeface="Montserrat"/>
              </a:defRPr>
            </a:lvl9pPr>
          </a:lstStyle>
          <a:p/>
        </p:txBody>
      </p:sp>
      <p:pic>
        <p:nvPicPr>
          <p:cNvPr id="33" name="Shape 33"/>
          <p:cNvPicPr preferRelativeResize="0"/>
          <p:nvPr/>
        </p:nvPicPr>
        <p:blipFill>
          <a:blip r:embed="rId2">
            <a:alphaModFix/>
          </a:blip>
          <a:stretch>
            <a:fillRect/>
          </a:stretch>
        </p:blipFill>
        <p:spPr>
          <a:xfrm>
            <a:off x="7462049" y="216776"/>
            <a:ext cx="1396174" cy="6021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34" name="Shape 34"/>
        <p:cNvGrpSpPr/>
        <p:nvPr/>
      </p:nvGrpSpPr>
      <p:grpSpPr>
        <a:xfrm>
          <a:off x="0" y="0"/>
          <a:ext cx="0" cy="0"/>
          <a:chOff x="0" y="0"/>
          <a:chExt cx="0" cy="0"/>
        </a:xfrm>
      </p:grpSpPr>
      <p:sp>
        <p:nvSpPr>
          <p:cNvPr id="35" name="Shape 35"/>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6" name="Shape 36"/>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7" name="Shape 37"/>
          <p:cNvSpPr txBox="1"/>
          <p:nvPr>
            <p:ph type="title"/>
          </p:nvPr>
        </p:nvSpPr>
        <p:spPr>
          <a:xfrm>
            <a:off x="838350" y="1807900"/>
            <a:ext cx="5324100" cy="485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8" name="Shape 38"/>
          <p:cNvSpPr txBox="1"/>
          <p:nvPr>
            <p:ph idx="1" type="body"/>
          </p:nvPr>
        </p:nvSpPr>
        <p:spPr>
          <a:xfrm>
            <a:off x="868475" y="2326875"/>
            <a:ext cx="6638699" cy="2664599"/>
          </a:xfrm>
          <a:prstGeom prst="rect">
            <a:avLst/>
          </a:prstGeom>
        </p:spPr>
        <p:txBody>
          <a:bodyPr anchorCtr="0" anchor="t" bIns="91425" lIns="91425" rIns="91425" tIns="91425"/>
          <a:lstStyle>
            <a:lvl1pPr lvl="0">
              <a:spcBef>
                <a:spcPts val="0"/>
              </a:spcBef>
              <a:defRPr sz="10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pic>
        <p:nvPicPr>
          <p:cNvPr id="39" name="Shape 39"/>
          <p:cNvPicPr preferRelativeResize="0"/>
          <p:nvPr/>
        </p:nvPicPr>
        <p:blipFill>
          <a:blip r:embed="rId2">
            <a:alphaModFix/>
          </a:blip>
          <a:stretch>
            <a:fillRect/>
          </a:stretch>
        </p:blipFill>
        <p:spPr>
          <a:xfrm>
            <a:off x="7462049" y="216776"/>
            <a:ext cx="1396174" cy="60212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spTree>
      <p:nvGrpSpPr>
        <p:cNvPr id="40" name="Shape 40"/>
        <p:cNvGrpSpPr/>
        <p:nvPr/>
      </p:nvGrpSpPr>
      <p:grpSpPr>
        <a:xfrm>
          <a:off x="0" y="0"/>
          <a:ext cx="0" cy="0"/>
          <a:chOff x="0" y="0"/>
          <a:chExt cx="0" cy="0"/>
        </a:xfrm>
      </p:grpSpPr>
      <p:sp>
        <p:nvSpPr>
          <p:cNvPr id="41" name="Shape 41"/>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42" name="Shape 42"/>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3" name="Shape 43"/>
          <p:cNvSpPr txBox="1"/>
          <p:nvPr>
            <p:ph type="title"/>
          </p:nvPr>
        </p:nvSpPr>
        <p:spPr>
          <a:xfrm>
            <a:off x="841000" y="1884100"/>
            <a:ext cx="4801499" cy="4095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4" name="Shape 44"/>
          <p:cNvSpPr txBox="1"/>
          <p:nvPr>
            <p:ph idx="1" type="body"/>
          </p:nvPr>
        </p:nvSpPr>
        <p:spPr>
          <a:xfrm>
            <a:off x="841000" y="2492425"/>
            <a:ext cx="2671800" cy="24333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2" type="body"/>
          </p:nvPr>
        </p:nvSpPr>
        <p:spPr>
          <a:xfrm>
            <a:off x="3673842" y="2492425"/>
            <a:ext cx="2671800" cy="24333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pic>
        <p:nvPicPr>
          <p:cNvPr id="46" name="Shape 46"/>
          <p:cNvPicPr preferRelativeResize="0"/>
          <p:nvPr/>
        </p:nvPicPr>
        <p:blipFill>
          <a:blip r:embed="rId2">
            <a:alphaModFix/>
          </a:blip>
          <a:stretch>
            <a:fillRect/>
          </a:stretch>
        </p:blipFill>
        <p:spPr>
          <a:xfrm>
            <a:off x="7462049" y="216776"/>
            <a:ext cx="1396174" cy="60212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spTree>
      <p:nvGrpSpPr>
        <p:cNvPr id="47" name="Shape 47"/>
        <p:cNvGrpSpPr/>
        <p:nvPr/>
      </p:nvGrpSpPr>
      <p:grpSpPr>
        <a:xfrm>
          <a:off x="0" y="0"/>
          <a:ext cx="0" cy="0"/>
          <a:chOff x="0" y="0"/>
          <a:chExt cx="0" cy="0"/>
        </a:xfrm>
      </p:grpSpPr>
      <p:sp>
        <p:nvSpPr>
          <p:cNvPr id="48" name="Shape 48"/>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49" name="Shape 49"/>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0" name="Shape 50"/>
          <p:cNvSpPr txBox="1"/>
          <p:nvPr>
            <p:ph type="title"/>
          </p:nvPr>
        </p:nvSpPr>
        <p:spPr>
          <a:xfrm>
            <a:off x="841000" y="1884100"/>
            <a:ext cx="4801499" cy="4095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1" name="Shape 51"/>
          <p:cNvSpPr txBox="1"/>
          <p:nvPr>
            <p:ph idx="1" type="body"/>
          </p:nvPr>
        </p:nvSpPr>
        <p:spPr>
          <a:xfrm>
            <a:off x="841000" y="2515375"/>
            <a:ext cx="1988699" cy="2410499"/>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
        <p:nvSpPr>
          <p:cNvPr id="52" name="Shape 52"/>
          <p:cNvSpPr txBox="1"/>
          <p:nvPr>
            <p:ph idx="2" type="body"/>
          </p:nvPr>
        </p:nvSpPr>
        <p:spPr>
          <a:xfrm>
            <a:off x="2931574" y="2515375"/>
            <a:ext cx="1988699" cy="2410499"/>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
        <p:nvSpPr>
          <p:cNvPr id="53" name="Shape 53"/>
          <p:cNvSpPr txBox="1"/>
          <p:nvPr>
            <p:ph idx="3" type="body"/>
          </p:nvPr>
        </p:nvSpPr>
        <p:spPr>
          <a:xfrm>
            <a:off x="5022149" y="2515375"/>
            <a:ext cx="1988699" cy="2410499"/>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pic>
        <p:nvPicPr>
          <p:cNvPr id="54" name="Shape 54"/>
          <p:cNvPicPr preferRelativeResize="0"/>
          <p:nvPr/>
        </p:nvPicPr>
        <p:blipFill>
          <a:blip r:embed="rId2">
            <a:alphaModFix/>
          </a:blip>
          <a:stretch>
            <a:fillRect/>
          </a:stretch>
        </p:blipFill>
        <p:spPr>
          <a:xfrm>
            <a:off x="7462049" y="216776"/>
            <a:ext cx="1396174" cy="60212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5" name="Shape 55"/>
        <p:cNvGrpSpPr/>
        <p:nvPr/>
      </p:nvGrpSpPr>
      <p:grpSpPr>
        <a:xfrm>
          <a:off x="0" y="0"/>
          <a:ext cx="0" cy="0"/>
          <a:chOff x="0" y="0"/>
          <a:chExt cx="0" cy="0"/>
        </a:xfrm>
      </p:grpSpPr>
      <p:sp>
        <p:nvSpPr>
          <p:cNvPr id="56" name="Shape 56"/>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7" name="Shape 57"/>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8" name="Shape 58"/>
          <p:cNvSpPr txBox="1"/>
          <p:nvPr>
            <p:ph type="title"/>
          </p:nvPr>
        </p:nvSpPr>
        <p:spPr>
          <a:xfrm>
            <a:off x="841000" y="1884100"/>
            <a:ext cx="4801499" cy="4095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pic>
        <p:nvPicPr>
          <p:cNvPr id="59" name="Shape 59"/>
          <p:cNvPicPr preferRelativeResize="0"/>
          <p:nvPr/>
        </p:nvPicPr>
        <p:blipFill>
          <a:blip r:embed="rId2">
            <a:alphaModFix/>
          </a:blip>
          <a:stretch>
            <a:fillRect/>
          </a:stretch>
        </p:blipFill>
        <p:spPr>
          <a:xfrm>
            <a:off x="7462049" y="216776"/>
            <a:ext cx="1396174" cy="6021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3F51B5"/>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1884100"/>
            <a:ext cx="5185199" cy="474599"/>
          </a:xfrm>
          <a:prstGeom prst="rect">
            <a:avLst/>
          </a:prstGeom>
          <a:noFill/>
          <a:ln>
            <a:noFill/>
          </a:ln>
        </p:spPr>
        <p:txBody>
          <a:bodyPr anchorCtr="0" anchor="b" bIns="91425" lIns="91425" rIns="91425" tIns="91425"/>
          <a:lstStyle>
            <a:lvl1pPr lvl="0">
              <a:spcBef>
                <a:spcPts val="0"/>
              </a:spcBef>
              <a:buClr>
                <a:srgbClr val="B7B7B7"/>
              </a:buClr>
              <a:buSzPct val="100000"/>
              <a:buFont typeface="Montserrat"/>
              <a:buNone/>
              <a:defRPr b="1" sz="1200">
                <a:solidFill>
                  <a:srgbClr val="B7B7B7"/>
                </a:solidFill>
                <a:latin typeface="Montserrat"/>
                <a:ea typeface="Montserrat"/>
                <a:cs typeface="Montserrat"/>
                <a:sym typeface="Montserrat"/>
              </a:defRPr>
            </a:lvl1pPr>
            <a:lvl2pPr lvl="1">
              <a:spcBef>
                <a:spcPts val="0"/>
              </a:spcBef>
              <a:buClr>
                <a:srgbClr val="B7B7B7"/>
              </a:buClr>
              <a:buSzPct val="100000"/>
              <a:buFont typeface="Montserrat"/>
              <a:buNone/>
              <a:defRPr b="1" sz="1200">
                <a:solidFill>
                  <a:srgbClr val="B7B7B7"/>
                </a:solidFill>
                <a:latin typeface="Montserrat"/>
                <a:ea typeface="Montserrat"/>
                <a:cs typeface="Montserrat"/>
                <a:sym typeface="Montserrat"/>
              </a:defRPr>
            </a:lvl2pPr>
            <a:lvl3pPr lvl="2">
              <a:spcBef>
                <a:spcPts val="0"/>
              </a:spcBef>
              <a:buClr>
                <a:srgbClr val="B7B7B7"/>
              </a:buClr>
              <a:buSzPct val="100000"/>
              <a:buFont typeface="Montserrat"/>
              <a:buNone/>
              <a:defRPr b="1" sz="1200">
                <a:solidFill>
                  <a:srgbClr val="B7B7B7"/>
                </a:solidFill>
                <a:latin typeface="Montserrat"/>
                <a:ea typeface="Montserrat"/>
                <a:cs typeface="Montserrat"/>
                <a:sym typeface="Montserrat"/>
              </a:defRPr>
            </a:lvl3pPr>
            <a:lvl4pPr lvl="3">
              <a:spcBef>
                <a:spcPts val="0"/>
              </a:spcBef>
              <a:buClr>
                <a:srgbClr val="B7B7B7"/>
              </a:buClr>
              <a:buSzPct val="100000"/>
              <a:buFont typeface="Montserrat"/>
              <a:buNone/>
              <a:defRPr b="1" sz="1200">
                <a:solidFill>
                  <a:srgbClr val="B7B7B7"/>
                </a:solidFill>
                <a:latin typeface="Montserrat"/>
                <a:ea typeface="Montserrat"/>
                <a:cs typeface="Montserrat"/>
                <a:sym typeface="Montserrat"/>
              </a:defRPr>
            </a:lvl4pPr>
            <a:lvl5pPr lvl="4">
              <a:spcBef>
                <a:spcPts val="0"/>
              </a:spcBef>
              <a:buClr>
                <a:srgbClr val="B7B7B7"/>
              </a:buClr>
              <a:buSzPct val="100000"/>
              <a:buFont typeface="Montserrat"/>
              <a:buNone/>
              <a:defRPr b="1" sz="1200">
                <a:solidFill>
                  <a:srgbClr val="B7B7B7"/>
                </a:solidFill>
                <a:latin typeface="Montserrat"/>
                <a:ea typeface="Montserrat"/>
                <a:cs typeface="Montserrat"/>
                <a:sym typeface="Montserrat"/>
              </a:defRPr>
            </a:lvl5pPr>
            <a:lvl6pPr lvl="5">
              <a:spcBef>
                <a:spcPts val="0"/>
              </a:spcBef>
              <a:buClr>
                <a:srgbClr val="B7B7B7"/>
              </a:buClr>
              <a:buSzPct val="100000"/>
              <a:buFont typeface="Montserrat"/>
              <a:buNone/>
              <a:defRPr b="1" sz="1200">
                <a:solidFill>
                  <a:srgbClr val="B7B7B7"/>
                </a:solidFill>
                <a:latin typeface="Montserrat"/>
                <a:ea typeface="Montserrat"/>
                <a:cs typeface="Montserrat"/>
                <a:sym typeface="Montserrat"/>
              </a:defRPr>
            </a:lvl6pPr>
            <a:lvl7pPr lvl="6">
              <a:spcBef>
                <a:spcPts val="0"/>
              </a:spcBef>
              <a:buClr>
                <a:srgbClr val="B7B7B7"/>
              </a:buClr>
              <a:buSzPct val="100000"/>
              <a:buFont typeface="Montserrat"/>
              <a:buNone/>
              <a:defRPr b="1" sz="1200">
                <a:solidFill>
                  <a:srgbClr val="B7B7B7"/>
                </a:solidFill>
                <a:latin typeface="Montserrat"/>
                <a:ea typeface="Montserrat"/>
                <a:cs typeface="Montserrat"/>
                <a:sym typeface="Montserrat"/>
              </a:defRPr>
            </a:lvl7pPr>
            <a:lvl8pPr lvl="7">
              <a:spcBef>
                <a:spcPts val="0"/>
              </a:spcBef>
              <a:buClr>
                <a:srgbClr val="B7B7B7"/>
              </a:buClr>
              <a:buSzPct val="100000"/>
              <a:buFont typeface="Montserrat"/>
              <a:buNone/>
              <a:defRPr b="1" sz="1200">
                <a:solidFill>
                  <a:srgbClr val="B7B7B7"/>
                </a:solidFill>
                <a:latin typeface="Montserrat"/>
                <a:ea typeface="Montserrat"/>
                <a:cs typeface="Montserrat"/>
                <a:sym typeface="Montserrat"/>
              </a:defRPr>
            </a:lvl8pPr>
            <a:lvl9pPr lvl="8">
              <a:spcBef>
                <a:spcPts val="0"/>
              </a:spcBef>
              <a:buClr>
                <a:srgbClr val="B7B7B7"/>
              </a:buClr>
              <a:buSzPct val="100000"/>
              <a:buFont typeface="Montserrat"/>
              <a:buNone/>
              <a:defRPr b="1" sz="1200">
                <a:solidFill>
                  <a:srgbClr val="B7B7B7"/>
                </a:solidFill>
                <a:latin typeface="Montserrat"/>
                <a:ea typeface="Montserrat"/>
                <a:cs typeface="Montserrat"/>
                <a:sym typeface="Montserrat"/>
              </a:defRPr>
            </a:lvl9pPr>
          </a:lstStyle>
          <a:p/>
        </p:txBody>
      </p:sp>
      <p:sp>
        <p:nvSpPr>
          <p:cNvPr id="7" name="Shape 7"/>
          <p:cNvSpPr txBox="1"/>
          <p:nvPr>
            <p:ph idx="1" type="body"/>
          </p:nvPr>
        </p:nvSpPr>
        <p:spPr>
          <a:xfrm>
            <a:off x="457200" y="2495550"/>
            <a:ext cx="5185199" cy="2255700"/>
          </a:xfrm>
          <a:prstGeom prst="rect">
            <a:avLst/>
          </a:prstGeom>
          <a:noFill/>
          <a:ln>
            <a:noFill/>
          </a:ln>
        </p:spPr>
        <p:txBody>
          <a:bodyPr anchorCtr="0" anchor="t" bIns="91425" lIns="91425" rIns="91425" tIns="91425"/>
          <a:lstStyle>
            <a:lvl1pPr lvl="0">
              <a:spcBef>
                <a:spcPts val="600"/>
              </a:spcBef>
              <a:buClr>
                <a:srgbClr val="999999"/>
              </a:buClr>
              <a:buSzPct val="100000"/>
              <a:buFont typeface="Karla"/>
              <a:buChar char="▸"/>
              <a:defRPr sz="1600">
                <a:solidFill>
                  <a:srgbClr val="999999"/>
                </a:solidFill>
                <a:latin typeface="Karla"/>
                <a:ea typeface="Karla"/>
                <a:cs typeface="Karla"/>
                <a:sym typeface="Karla"/>
              </a:defRPr>
            </a:lvl1pPr>
            <a:lvl2pPr lvl="1">
              <a:spcBef>
                <a:spcPts val="480"/>
              </a:spcBef>
              <a:buClr>
                <a:srgbClr val="999999"/>
              </a:buClr>
              <a:buSzPct val="100000"/>
              <a:buFont typeface="Karla"/>
              <a:buChar char="▹"/>
              <a:defRPr sz="1600">
                <a:solidFill>
                  <a:srgbClr val="999999"/>
                </a:solidFill>
                <a:latin typeface="Karla"/>
                <a:ea typeface="Karla"/>
                <a:cs typeface="Karla"/>
                <a:sym typeface="Karla"/>
              </a:defRPr>
            </a:lvl2pPr>
            <a:lvl3pPr lvl="2">
              <a:spcBef>
                <a:spcPts val="480"/>
              </a:spcBef>
              <a:buClr>
                <a:srgbClr val="999999"/>
              </a:buClr>
              <a:buSzPct val="100000"/>
              <a:buFont typeface="Karla"/>
              <a:buChar char="▹"/>
              <a:defRPr sz="1600">
                <a:solidFill>
                  <a:srgbClr val="999999"/>
                </a:solidFill>
                <a:latin typeface="Karla"/>
                <a:ea typeface="Karla"/>
                <a:cs typeface="Karla"/>
                <a:sym typeface="Karla"/>
              </a:defRPr>
            </a:lvl3pPr>
            <a:lvl4pPr lvl="3">
              <a:spcBef>
                <a:spcPts val="360"/>
              </a:spcBef>
              <a:buClr>
                <a:srgbClr val="999999"/>
              </a:buClr>
              <a:buSzPct val="100000"/>
              <a:buFont typeface="Karla"/>
              <a:defRPr sz="1600">
                <a:solidFill>
                  <a:srgbClr val="999999"/>
                </a:solidFill>
                <a:latin typeface="Karla"/>
                <a:ea typeface="Karla"/>
                <a:cs typeface="Karla"/>
                <a:sym typeface="Karla"/>
              </a:defRPr>
            </a:lvl4pPr>
            <a:lvl5pPr lvl="4">
              <a:spcBef>
                <a:spcPts val="360"/>
              </a:spcBef>
              <a:buClr>
                <a:srgbClr val="999999"/>
              </a:buClr>
              <a:buSzPct val="100000"/>
              <a:buFont typeface="Karla"/>
              <a:defRPr sz="1600">
                <a:solidFill>
                  <a:srgbClr val="999999"/>
                </a:solidFill>
                <a:latin typeface="Karla"/>
                <a:ea typeface="Karla"/>
                <a:cs typeface="Karla"/>
                <a:sym typeface="Karla"/>
              </a:defRPr>
            </a:lvl5pPr>
            <a:lvl6pPr lvl="5">
              <a:spcBef>
                <a:spcPts val="360"/>
              </a:spcBef>
              <a:buClr>
                <a:srgbClr val="999999"/>
              </a:buClr>
              <a:buSzPct val="100000"/>
              <a:buFont typeface="Karla"/>
              <a:defRPr sz="1600">
                <a:solidFill>
                  <a:srgbClr val="999999"/>
                </a:solidFill>
                <a:latin typeface="Karla"/>
                <a:ea typeface="Karla"/>
                <a:cs typeface="Karla"/>
                <a:sym typeface="Karla"/>
              </a:defRPr>
            </a:lvl6pPr>
            <a:lvl7pPr lvl="6">
              <a:spcBef>
                <a:spcPts val="360"/>
              </a:spcBef>
              <a:buClr>
                <a:srgbClr val="999999"/>
              </a:buClr>
              <a:buSzPct val="100000"/>
              <a:buFont typeface="Karla"/>
              <a:defRPr sz="1600">
                <a:solidFill>
                  <a:srgbClr val="999999"/>
                </a:solidFill>
                <a:latin typeface="Karla"/>
                <a:ea typeface="Karla"/>
                <a:cs typeface="Karla"/>
                <a:sym typeface="Karla"/>
              </a:defRPr>
            </a:lvl7pPr>
            <a:lvl8pPr lvl="7">
              <a:spcBef>
                <a:spcPts val="360"/>
              </a:spcBef>
              <a:buClr>
                <a:srgbClr val="999999"/>
              </a:buClr>
              <a:buSzPct val="100000"/>
              <a:buFont typeface="Karla"/>
              <a:defRPr sz="1600">
                <a:solidFill>
                  <a:srgbClr val="999999"/>
                </a:solidFill>
                <a:latin typeface="Karla"/>
                <a:ea typeface="Karla"/>
                <a:cs typeface="Karla"/>
                <a:sym typeface="Karla"/>
              </a:defRPr>
            </a:lvl8pPr>
            <a:lvl9pPr lvl="8">
              <a:spcBef>
                <a:spcPts val="360"/>
              </a:spcBef>
              <a:buClr>
                <a:srgbClr val="999999"/>
              </a:buClr>
              <a:buSzPct val="100000"/>
              <a:buFont typeface="Karla"/>
              <a:defRPr sz="1600">
                <a:solidFill>
                  <a:srgbClr val="999999"/>
                </a:solidFill>
                <a:latin typeface="Karla"/>
                <a:ea typeface="Karla"/>
                <a:cs typeface="Karla"/>
                <a:sym typeface="Karl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30000">
              <a:schemeClr val="lt1"/>
            </a:gs>
            <a:gs pos="100000">
              <a:schemeClr val="lt2"/>
            </a:gs>
          </a:gsLst>
          <a:path path="circle">
            <a:fillToRect b="50%" l="50%" r="50%" t="50%"/>
          </a:path>
          <a:tileRect/>
        </a:gradFill>
      </p:bgPr>
    </p:bg>
    <p:spTree>
      <p:nvGrpSpPr>
        <p:cNvPr id="71" name="Shape 71"/>
        <p:cNvGrpSpPr/>
        <p:nvPr/>
      </p:nvGrpSpPr>
      <p:grpSpPr>
        <a:xfrm>
          <a:off x="0" y="0"/>
          <a:ext cx="0" cy="0"/>
          <a:chOff x="0" y="0"/>
          <a:chExt cx="0" cy="0"/>
        </a:xfrm>
      </p:grpSpPr>
      <p:sp>
        <p:nvSpPr>
          <p:cNvPr id="72" name="Shape 72"/>
          <p:cNvSpPr txBox="1"/>
          <p:nvPr>
            <p:ph type="title"/>
          </p:nvPr>
        </p:nvSpPr>
        <p:spPr>
          <a:xfrm>
            <a:off x="457200" y="205978"/>
            <a:ext cx="8229600" cy="857400"/>
          </a:xfrm>
          <a:prstGeom prst="rect">
            <a:avLst/>
          </a:prstGeom>
          <a:noFill/>
          <a:ln>
            <a:noFill/>
          </a:ln>
        </p:spPr>
        <p:txBody>
          <a:bodyPr anchorCtr="0" anchor="b" bIns="91425" lIns="91425" rIns="91425" tIns="91425"/>
          <a:lstStyle>
            <a:lvl1pPr lvl="0" rtl="0">
              <a:spcBef>
                <a:spcPts val="0"/>
              </a:spcBef>
              <a:buClr>
                <a:schemeClr val="dk1"/>
              </a:buClr>
              <a:buSzPct val="100000"/>
              <a:buNone/>
              <a:defRPr b="1" sz="3600">
                <a:solidFill>
                  <a:schemeClr val="dk1"/>
                </a:solidFill>
              </a:defRPr>
            </a:lvl1pPr>
            <a:lvl2pPr lvl="1" rtl="0">
              <a:spcBef>
                <a:spcPts val="0"/>
              </a:spcBef>
              <a:buClr>
                <a:schemeClr val="dk1"/>
              </a:buClr>
              <a:buSzPct val="100000"/>
              <a:buNone/>
              <a:defRPr b="1" sz="3600">
                <a:solidFill>
                  <a:schemeClr val="dk1"/>
                </a:solidFill>
              </a:defRPr>
            </a:lvl2pPr>
            <a:lvl3pPr lvl="2" rtl="0">
              <a:spcBef>
                <a:spcPts val="0"/>
              </a:spcBef>
              <a:buClr>
                <a:schemeClr val="dk1"/>
              </a:buClr>
              <a:buSzPct val="100000"/>
              <a:buNone/>
              <a:defRPr b="1" sz="3600">
                <a:solidFill>
                  <a:schemeClr val="dk1"/>
                </a:solidFill>
              </a:defRPr>
            </a:lvl3pPr>
            <a:lvl4pPr lvl="3" rtl="0">
              <a:spcBef>
                <a:spcPts val="0"/>
              </a:spcBef>
              <a:buClr>
                <a:schemeClr val="dk1"/>
              </a:buClr>
              <a:buSzPct val="100000"/>
              <a:buNone/>
              <a:defRPr b="1" sz="3600">
                <a:solidFill>
                  <a:schemeClr val="dk1"/>
                </a:solidFill>
              </a:defRPr>
            </a:lvl4pPr>
            <a:lvl5pPr lvl="4" rtl="0">
              <a:spcBef>
                <a:spcPts val="0"/>
              </a:spcBef>
              <a:buClr>
                <a:schemeClr val="dk1"/>
              </a:buClr>
              <a:buSzPct val="100000"/>
              <a:buNone/>
              <a:defRPr b="1" sz="3600">
                <a:solidFill>
                  <a:schemeClr val="dk1"/>
                </a:solidFill>
              </a:defRPr>
            </a:lvl5pPr>
            <a:lvl6pPr lvl="5" rtl="0">
              <a:spcBef>
                <a:spcPts val="0"/>
              </a:spcBef>
              <a:buClr>
                <a:schemeClr val="dk1"/>
              </a:buClr>
              <a:buSzPct val="100000"/>
              <a:buNone/>
              <a:defRPr b="1" sz="3600">
                <a:solidFill>
                  <a:schemeClr val="dk1"/>
                </a:solidFill>
              </a:defRPr>
            </a:lvl6pPr>
            <a:lvl7pPr lvl="6" rtl="0">
              <a:spcBef>
                <a:spcPts val="0"/>
              </a:spcBef>
              <a:buClr>
                <a:schemeClr val="dk1"/>
              </a:buClr>
              <a:buSzPct val="100000"/>
              <a:buNone/>
              <a:defRPr b="1" sz="3600">
                <a:solidFill>
                  <a:schemeClr val="dk1"/>
                </a:solidFill>
              </a:defRPr>
            </a:lvl7pPr>
            <a:lvl8pPr lvl="7" rtl="0">
              <a:spcBef>
                <a:spcPts val="0"/>
              </a:spcBef>
              <a:buClr>
                <a:schemeClr val="dk1"/>
              </a:buClr>
              <a:buSzPct val="100000"/>
              <a:buNone/>
              <a:defRPr b="1" sz="3600">
                <a:solidFill>
                  <a:schemeClr val="dk1"/>
                </a:solidFill>
              </a:defRPr>
            </a:lvl8pPr>
            <a:lvl9pPr lvl="8" rtl="0">
              <a:spcBef>
                <a:spcPts val="0"/>
              </a:spcBef>
              <a:buClr>
                <a:schemeClr val="dk1"/>
              </a:buClr>
              <a:buSzPct val="100000"/>
              <a:buNone/>
              <a:defRPr b="1" sz="3600">
                <a:solidFill>
                  <a:schemeClr val="dk1"/>
                </a:solidFill>
              </a:defRPr>
            </a:lvl9pPr>
          </a:lstStyle>
          <a:p/>
        </p:txBody>
      </p:sp>
      <p:sp>
        <p:nvSpPr>
          <p:cNvPr id="73" name="Shape 73"/>
          <p:cNvSpPr txBox="1"/>
          <p:nvPr>
            <p:ph idx="1" type="body"/>
          </p:nvPr>
        </p:nvSpPr>
        <p:spPr>
          <a:xfrm>
            <a:off x="457200" y="1200150"/>
            <a:ext cx="8229600" cy="3725700"/>
          </a:xfrm>
          <a:prstGeom prst="rect">
            <a:avLst/>
          </a:prstGeom>
          <a:noFill/>
          <a:ln>
            <a:noFill/>
          </a:ln>
        </p:spPr>
        <p:txBody>
          <a:bodyPr anchorCtr="0" anchor="t" bIns="91425" lIns="91425" rIns="91425" tIns="91425"/>
          <a:lstStyle>
            <a:lvl1pPr lvl="0" rtl="0">
              <a:spcBef>
                <a:spcPts val="600"/>
              </a:spcBef>
              <a:buSzPct val="100000"/>
              <a:defRPr sz="3000"/>
            </a:lvl1pPr>
            <a:lvl2pPr lvl="1" rtl="0">
              <a:spcBef>
                <a:spcPts val="480"/>
              </a:spcBef>
              <a:buSzPct val="100000"/>
              <a:defRPr sz="2400"/>
            </a:lvl2pPr>
            <a:lvl3pPr lvl="2" rtl="0">
              <a:spcBef>
                <a:spcPts val="480"/>
              </a:spcBef>
              <a:buSzPct val="100000"/>
              <a:defRPr sz="2400"/>
            </a:lvl3pPr>
            <a:lvl4pPr lvl="3" rtl="0">
              <a:spcBef>
                <a:spcPts val="360"/>
              </a:spcBef>
              <a:buSzPct val="100000"/>
              <a:defRPr sz="1800"/>
            </a:lvl4pPr>
            <a:lvl5pPr lvl="4" rtl="0">
              <a:spcBef>
                <a:spcPts val="360"/>
              </a:spcBef>
              <a:buSzPct val="100000"/>
              <a:defRPr sz="1800"/>
            </a:lvl5pPr>
            <a:lvl6pPr lvl="5" rtl="0">
              <a:spcBef>
                <a:spcPts val="360"/>
              </a:spcBef>
              <a:buSzPct val="100000"/>
              <a:defRPr sz="1800"/>
            </a:lvl6pPr>
            <a:lvl7pPr lvl="6" rtl="0">
              <a:spcBef>
                <a:spcPts val="360"/>
              </a:spcBef>
              <a:buSzPct val="100000"/>
              <a:defRPr sz="1800"/>
            </a:lvl7pPr>
            <a:lvl8pPr lvl="7" rtl="0">
              <a:spcBef>
                <a:spcPts val="360"/>
              </a:spcBef>
              <a:buSzPct val="100000"/>
              <a:defRPr sz="1800"/>
            </a:lvl8pPr>
            <a:lvl9pPr lvl="8" rtl="0">
              <a:spcBef>
                <a:spcPts val="360"/>
              </a:spcBef>
              <a:buSzPct val="100000"/>
              <a:defRPr sz="1800"/>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0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02.png"/><Relationship Id="rId4" Type="http://schemas.openxmlformats.org/officeDocument/2006/relationships/image" Target="../media/image0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0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github.com/sjpeters79/dco_2016_resources" TargetMode="External"/><Relationship Id="rId4" Type="http://schemas.openxmlformats.org/officeDocument/2006/relationships/hyperlink" Target="https://github.com/sjpeters79/dco_d7_module" TargetMode="External"/><Relationship Id="rId5" Type="http://schemas.openxmlformats.org/officeDocument/2006/relationships/hyperlink" Target="https://github.com/sjpeters79/dco_d8_module" TargetMode="External"/><Relationship Id="rId6" Type="http://schemas.openxmlformats.org/officeDocument/2006/relationships/hyperlink" Target="https://github.com/sjpeters79/hello_dc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pic>
        <p:nvPicPr>
          <p:cNvPr descr="Screen Shot 2014-09-12 at 6.26.57 PM.png" id="93" name="Shape 93"/>
          <p:cNvPicPr preferRelativeResize="0"/>
          <p:nvPr/>
        </p:nvPicPr>
        <p:blipFill>
          <a:blip r:embed="rId3">
            <a:alphaModFix/>
          </a:blip>
          <a:stretch>
            <a:fillRect/>
          </a:stretch>
        </p:blipFill>
        <p:spPr>
          <a:xfrm>
            <a:off x="0" y="0"/>
            <a:ext cx="9143997" cy="51435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idx="4294967295" type="body"/>
          </p:nvPr>
        </p:nvSpPr>
        <p:spPr>
          <a:xfrm>
            <a:off x="784325" y="767250"/>
            <a:ext cx="6148800" cy="553800"/>
          </a:xfrm>
          <a:prstGeom prst="rect">
            <a:avLst/>
          </a:prstGeom>
        </p:spPr>
        <p:txBody>
          <a:bodyPr anchorCtr="0" anchor="t" bIns="91425" lIns="91425" rIns="91425" tIns="91425">
            <a:noAutofit/>
          </a:bodyPr>
          <a:lstStyle/>
          <a:p>
            <a:pPr lvl="0" rtl="0" algn="ctr">
              <a:spcBef>
                <a:spcPts val="0"/>
              </a:spcBef>
              <a:buNone/>
            </a:pPr>
            <a:r>
              <a:rPr lang="en" sz="6000">
                <a:solidFill>
                  <a:srgbClr val="B7B7B7"/>
                </a:solidFill>
                <a:latin typeface="Montserrat"/>
                <a:ea typeface="Montserrat"/>
                <a:cs typeface="Montserrat"/>
                <a:sym typeface="Montserrat"/>
              </a:rPr>
              <a:t>Drupal Api</a:t>
            </a:r>
          </a:p>
          <a:p>
            <a:pPr lvl="0" rtl="0" algn="ctr">
              <a:spcBef>
                <a:spcPts val="0"/>
              </a:spcBef>
              <a:buNone/>
            </a:pPr>
            <a:r>
              <a:rPr lang="en" sz="6000">
                <a:solidFill>
                  <a:srgbClr val="B7B7B7"/>
                </a:solidFill>
                <a:latin typeface="Montserrat"/>
                <a:ea typeface="Montserrat"/>
                <a:cs typeface="Montserrat"/>
                <a:sym typeface="Montserrat"/>
              </a:rPr>
              <a:t>Is more robust and complete</a:t>
            </a:r>
          </a:p>
          <a:p>
            <a:pPr lvl="0" rtl="0" algn="ctr">
              <a:spcBef>
                <a:spcPts val="0"/>
              </a:spcBef>
              <a:buNone/>
            </a:pPr>
            <a:r>
              <a:t/>
            </a:r>
            <a:endParaRPr b="1" sz="6000">
              <a:solidFill>
                <a:srgbClr val="B7B7B7"/>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idx="4294967295" type="body"/>
          </p:nvPr>
        </p:nvSpPr>
        <p:spPr>
          <a:xfrm>
            <a:off x="697675" y="1948100"/>
            <a:ext cx="6148800" cy="553800"/>
          </a:xfrm>
          <a:prstGeom prst="rect">
            <a:avLst/>
          </a:prstGeom>
        </p:spPr>
        <p:txBody>
          <a:bodyPr anchorCtr="0" anchor="t" bIns="91425" lIns="91425" rIns="91425" tIns="91425">
            <a:noAutofit/>
          </a:bodyPr>
          <a:lstStyle/>
          <a:p>
            <a:pPr lvl="0" rtl="0" algn="ctr">
              <a:spcBef>
                <a:spcPts val="0"/>
              </a:spcBef>
              <a:buNone/>
            </a:pPr>
            <a:r>
              <a:rPr lang="en" sz="6000">
                <a:solidFill>
                  <a:srgbClr val="B7B7B7"/>
                </a:solidFill>
                <a:latin typeface="Montserrat"/>
                <a:ea typeface="Montserrat"/>
                <a:cs typeface="Montserrat"/>
                <a:sym typeface="Montserrat"/>
              </a:rPr>
              <a:t>Entity API</a:t>
            </a:r>
          </a:p>
          <a:p>
            <a:pPr lvl="0" rtl="0" algn="ctr">
              <a:spcBef>
                <a:spcPts val="0"/>
              </a:spcBef>
              <a:buNone/>
            </a:pPr>
            <a:r>
              <a:t/>
            </a:r>
            <a:endParaRPr b="1" sz="6000">
              <a:solidFill>
                <a:srgbClr val="B7B7B7"/>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idx="4294967295" type="ctrTitle"/>
          </p:nvPr>
        </p:nvSpPr>
        <p:spPr>
          <a:xfrm>
            <a:off x="685800" y="151500"/>
            <a:ext cx="4531500" cy="1159800"/>
          </a:xfrm>
          <a:prstGeom prst="rect">
            <a:avLst/>
          </a:prstGeom>
        </p:spPr>
        <p:txBody>
          <a:bodyPr anchorCtr="0" anchor="b" bIns="91425" lIns="91425" rIns="91425" tIns="91425">
            <a:noAutofit/>
          </a:bodyPr>
          <a:lstStyle/>
          <a:p>
            <a:pPr lvl="0" rtl="0">
              <a:spcBef>
                <a:spcPts val="0"/>
              </a:spcBef>
              <a:buNone/>
            </a:pPr>
            <a:r>
              <a:rPr lang="en" sz="3000">
                <a:solidFill>
                  <a:srgbClr val="3F51B5"/>
                </a:solidFill>
              </a:rPr>
              <a:t>Working with Entities</a:t>
            </a:r>
          </a:p>
        </p:txBody>
      </p:sp>
      <p:sp>
        <p:nvSpPr>
          <p:cNvPr id="165" name="Shape 165"/>
          <p:cNvSpPr txBox="1"/>
          <p:nvPr>
            <p:ph idx="4294967295" type="body"/>
          </p:nvPr>
        </p:nvSpPr>
        <p:spPr>
          <a:xfrm>
            <a:off x="841000" y="1082700"/>
            <a:ext cx="6274500" cy="3614400"/>
          </a:xfrm>
          <a:prstGeom prst="rect">
            <a:avLst/>
          </a:prstGeom>
        </p:spPr>
        <p:txBody>
          <a:bodyPr anchorCtr="0" anchor="t" bIns="91425" lIns="91425" rIns="91425" tIns="91425">
            <a:noAutofit/>
          </a:bodyPr>
          <a:lstStyle/>
          <a:p>
            <a:pPr lvl="0" rtl="0">
              <a:spcBef>
                <a:spcPts val="0"/>
              </a:spcBef>
              <a:buNone/>
            </a:pPr>
            <a:r>
              <a:rPr lang="en" sz="2400"/>
              <a:t>Drupal 7: </a:t>
            </a:r>
          </a:p>
          <a:p>
            <a:pPr lvl="0" rtl="0">
              <a:spcBef>
                <a:spcPts val="0"/>
              </a:spcBef>
              <a:buNone/>
            </a:pPr>
            <a:r>
              <a:t/>
            </a:r>
            <a:endParaRPr sz="2400"/>
          </a:p>
          <a:p>
            <a:pPr lvl="0" rtl="0">
              <a:spcBef>
                <a:spcPts val="0"/>
              </a:spcBef>
              <a:buNone/>
            </a:pPr>
            <a:r>
              <a:t/>
            </a:r>
            <a:endParaRPr sz="2400"/>
          </a:p>
          <a:p>
            <a:pPr lvl="0" rtl="0">
              <a:spcBef>
                <a:spcPts val="0"/>
              </a:spcBef>
              <a:buNone/>
            </a:pPr>
            <a:r>
              <a:t/>
            </a:r>
            <a:endParaRPr sz="2400"/>
          </a:p>
          <a:p>
            <a:pPr lvl="0" rtl="0">
              <a:spcBef>
                <a:spcPts val="0"/>
              </a:spcBef>
              <a:buNone/>
            </a:pPr>
            <a:r>
              <a:t/>
            </a:r>
            <a:endParaRPr sz="2400"/>
          </a:p>
          <a:p>
            <a:pPr lvl="0" rtl="0">
              <a:spcBef>
                <a:spcPts val="0"/>
              </a:spcBef>
              <a:buNone/>
            </a:pPr>
            <a:r>
              <a:rPr lang="en" sz="2400"/>
              <a:t>Drupal 8:</a:t>
            </a:r>
          </a:p>
          <a:p>
            <a:pPr lvl="0" rtl="0">
              <a:spcBef>
                <a:spcPts val="0"/>
              </a:spcBef>
              <a:buNone/>
            </a:pPr>
            <a:r>
              <a:t/>
            </a:r>
            <a:endParaRPr sz="2400"/>
          </a:p>
          <a:p>
            <a:pPr lvl="0" rtl="0">
              <a:spcBef>
                <a:spcPts val="0"/>
              </a:spcBef>
              <a:buNone/>
            </a:pPr>
            <a:r>
              <a:t/>
            </a:r>
            <a:endParaRPr sz="2400"/>
          </a:p>
        </p:txBody>
      </p:sp>
      <p:pic>
        <p:nvPicPr>
          <p:cNvPr descr="Screen Shot 2016-07-21 at 10.36.56 PM.png" id="166" name="Shape 166"/>
          <p:cNvPicPr preferRelativeResize="0"/>
          <p:nvPr/>
        </p:nvPicPr>
        <p:blipFill>
          <a:blip r:embed="rId3">
            <a:alphaModFix/>
          </a:blip>
          <a:stretch>
            <a:fillRect/>
          </a:stretch>
        </p:blipFill>
        <p:spPr>
          <a:xfrm>
            <a:off x="0" y="1744748"/>
            <a:ext cx="9144001" cy="1654002"/>
          </a:xfrm>
          <a:prstGeom prst="rect">
            <a:avLst/>
          </a:prstGeom>
          <a:noFill/>
          <a:ln>
            <a:noFill/>
          </a:ln>
        </p:spPr>
      </p:pic>
      <p:pic>
        <p:nvPicPr>
          <p:cNvPr descr="Screen Shot 2016-07-21 at 10.44.19 PM.png" id="167" name="Shape 167"/>
          <p:cNvPicPr preferRelativeResize="0"/>
          <p:nvPr/>
        </p:nvPicPr>
        <p:blipFill>
          <a:blip r:embed="rId4">
            <a:alphaModFix/>
          </a:blip>
          <a:stretch>
            <a:fillRect/>
          </a:stretch>
        </p:blipFill>
        <p:spPr>
          <a:xfrm>
            <a:off x="0" y="3972776"/>
            <a:ext cx="9143997" cy="86774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71" name="Shape 171"/>
        <p:cNvGrpSpPr/>
        <p:nvPr/>
      </p:nvGrpSpPr>
      <p:grpSpPr>
        <a:xfrm>
          <a:off x="0" y="0"/>
          <a:ext cx="0" cy="0"/>
          <a:chOff x="0" y="0"/>
          <a:chExt cx="0" cy="0"/>
        </a:xfrm>
      </p:grpSpPr>
      <p:sp>
        <p:nvSpPr>
          <p:cNvPr id="172" name="Shape 172"/>
          <p:cNvSpPr txBox="1"/>
          <p:nvPr>
            <p:ph type="title"/>
          </p:nvPr>
        </p:nvSpPr>
        <p:spPr>
          <a:xfrm>
            <a:off x="838301" y="1960300"/>
            <a:ext cx="2643899" cy="485699"/>
          </a:xfrm>
          <a:prstGeom prst="rect">
            <a:avLst/>
          </a:prstGeom>
        </p:spPr>
        <p:txBody>
          <a:bodyPr anchorCtr="0" anchor="b" bIns="91425" lIns="91425" rIns="91425" tIns="91425">
            <a:noAutofit/>
          </a:bodyPr>
          <a:lstStyle/>
          <a:p>
            <a:pPr lvl="0" rtl="0">
              <a:spcBef>
                <a:spcPts val="0"/>
              </a:spcBef>
              <a:buNone/>
            </a:pPr>
            <a:r>
              <a:rPr lang="en" sz="2400"/>
              <a:t>Demo Time</a:t>
            </a:r>
          </a:p>
        </p:txBody>
      </p:sp>
      <p:sp>
        <p:nvSpPr>
          <p:cNvPr id="173" name="Shape 173"/>
          <p:cNvSpPr txBox="1"/>
          <p:nvPr>
            <p:ph idx="1" type="body"/>
          </p:nvPr>
        </p:nvSpPr>
        <p:spPr>
          <a:xfrm>
            <a:off x="838250" y="2419350"/>
            <a:ext cx="3148199" cy="2255700"/>
          </a:xfrm>
          <a:prstGeom prst="rect">
            <a:avLst/>
          </a:prstGeom>
        </p:spPr>
        <p:txBody>
          <a:bodyPr anchorCtr="0" anchor="t" bIns="91425" lIns="91425" rIns="91425" tIns="91425">
            <a:noAutofit/>
          </a:bodyPr>
          <a:lstStyle/>
          <a:p>
            <a:pPr lvl="0" rtl="0">
              <a:spcBef>
                <a:spcPts val="0"/>
              </a:spcBef>
              <a:buNone/>
            </a:pPr>
            <a:r>
              <a:rPr lang="en"/>
              <a:t>Let’s create some rules!!!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pic>
        <p:nvPicPr>
          <p:cNvPr descr="Catoon-guy-and-question-mark.jpg" id="178" name="Shape 178"/>
          <p:cNvPicPr preferRelativeResize="0"/>
          <p:nvPr/>
        </p:nvPicPr>
        <p:blipFill>
          <a:blip r:embed="rId3">
            <a:alphaModFix/>
          </a:blip>
          <a:stretch>
            <a:fillRect/>
          </a:stretch>
        </p:blipFill>
        <p:spPr>
          <a:xfrm>
            <a:off x="1598046" y="0"/>
            <a:ext cx="5256657" cy="5143500"/>
          </a:xfrm>
          <a:prstGeom prst="rect">
            <a:avLst/>
          </a:prstGeom>
          <a:noFill/>
          <a:ln>
            <a:noFill/>
          </a:ln>
        </p:spPr>
      </p:pic>
      <p:sp>
        <p:nvSpPr>
          <p:cNvPr id="179" name="Shape 179"/>
          <p:cNvSpPr txBox="1"/>
          <p:nvPr>
            <p:ph idx="4294967295" type="ctrTitle"/>
          </p:nvPr>
        </p:nvSpPr>
        <p:spPr>
          <a:xfrm>
            <a:off x="685800" y="2545250"/>
            <a:ext cx="4531499" cy="579000"/>
          </a:xfrm>
          <a:prstGeom prst="rect">
            <a:avLst/>
          </a:prstGeom>
        </p:spPr>
        <p:txBody>
          <a:bodyPr anchorCtr="0" anchor="b" bIns="91425" lIns="91425" rIns="91425" tIns="91425">
            <a:noAutofit/>
          </a:bodyPr>
          <a:lstStyle/>
          <a:p>
            <a:pPr lvl="0" rtl="0">
              <a:spcBef>
                <a:spcPts val="0"/>
              </a:spcBef>
              <a:buNone/>
            </a:pPr>
            <a:r>
              <a:rPr lang="en" sz="1800">
                <a:solidFill>
                  <a:srgbClr val="3F51B5"/>
                </a:solidFill>
              </a:rPr>
              <a:t>THANKS!</a:t>
            </a:r>
          </a:p>
        </p:txBody>
      </p:sp>
      <p:sp>
        <p:nvSpPr>
          <p:cNvPr id="180" name="Shape 180"/>
          <p:cNvSpPr txBox="1"/>
          <p:nvPr>
            <p:ph idx="4294967295" type="subTitle"/>
          </p:nvPr>
        </p:nvSpPr>
        <p:spPr>
          <a:xfrm>
            <a:off x="1031425" y="3224900"/>
            <a:ext cx="4531499" cy="784799"/>
          </a:xfrm>
          <a:prstGeom prst="rect">
            <a:avLst/>
          </a:prstGeom>
        </p:spPr>
        <p:txBody>
          <a:bodyPr anchorCtr="0" anchor="t" bIns="91425" lIns="91425" rIns="91425" tIns="91425">
            <a:noAutofit/>
          </a:bodyPr>
          <a:lstStyle/>
          <a:p>
            <a:pPr lvl="0" rtl="0">
              <a:spcBef>
                <a:spcPts val="0"/>
              </a:spcBef>
              <a:buNone/>
            </a:pPr>
            <a:r>
              <a:rPr lang="en" sz="3600"/>
              <a:t>Any questions?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ctrTitle"/>
          </p:nvPr>
        </p:nvSpPr>
        <p:spPr>
          <a:xfrm>
            <a:off x="648300" y="3404550"/>
            <a:ext cx="4230900" cy="1182000"/>
          </a:xfrm>
          <a:prstGeom prst="rect">
            <a:avLst/>
          </a:prstGeom>
        </p:spPr>
        <p:txBody>
          <a:bodyPr anchorCtr="0" anchor="b" bIns="91425" lIns="91425" rIns="91425" tIns="91425">
            <a:noAutofit/>
          </a:bodyPr>
          <a:lstStyle/>
          <a:p>
            <a:pPr lvl="0" rtl="0">
              <a:spcBef>
                <a:spcPts val="0"/>
              </a:spcBef>
              <a:buNone/>
            </a:pPr>
            <a:r>
              <a:rPr lang="en">
                <a:solidFill>
                  <a:srgbClr val="3F51B5"/>
                </a:solidFill>
              </a:rPr>
              <a:t>Creating Drupal 8 Modules</a:t>
            </a:r>
          </a:p>
          <a:p>
            <a:pPr lvl="0">
              <a:spcBef>
                <a:spcPts val="0"/>
              </a:spcBef>
              <a:buNone/>
            </a:pPr>
            <a:r>
              <a:rPr lang="en"/>
              <a:t>DrupalCamp </a:t>
            </a:r>
          </a:p>
          <a:p>
            <a:pPr lvl="0">
              <a:spcBef>
                <a:spcPts val="0"/>
              </a:spcBef>
              <a:buNone/>
            </a:pPr>
            <a:r>
              <a:rPr lang="en"/>
              <a:t>Ottawa 2016</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nvSpPr>
        <p:spPr>
          <a:xfrm>
            <a:off x="365925" y="1229950"/>
            <a:ext cx="8934900" cy="3000000"/>
          </a:xfrm>
          <a:prstGeom prst="rect">
            <a:avLst/>
          </a:prstGeom>
          <a:noFill/>
          <a:ln>
            <a:noFill/>
          </a:ln>
        </p:spPr>
        <p:txBody>
          <a:bodyPr anchorCtr="0" anchor="ctr" bIns="91425" lIns="91425" rIns="91425" tIns="91425">
            <a:noAutofit/>
          </a:bodyPr>
          <a:lstStyle/>
          <a:p>
            <a:pPr lvl="0" rtl="0">
              <a:spcBef>
                <a:spcPts val="600"/>
              </a:spcBef>
              <a:buNone/>
            </a:pPr>
            <a:r>
              <a:rPr lang="en" sz="2000">
                <a:solidFill>
                  <a:srgbClr val="999999"/>
                </a:solidFill>
                <a:latin typeface="Karla"/>
                <a:ea typeface="Karla"/>
                <a:cs typeface="Karla"/>
                <a:sym typeface="Karla"/>
              </a:rPr>
              <a:t>Slides</a:t>
            </a:r>
            <a:r>
              <a:rPr lang="en" sz="2000">
                <a:solidFill>
                  <a:srgbClr val="999999"/>
                </a:solidFill>
                <a:latin typeface="Karla"/>
                <a:ea typeface="Karla"/>
                <a:cs typeface="Karla"/>
                <a:sym typeface="Karla"/>
              </a:rPr>
              <a:t> and Vagrant files:</a:t>
            </a:r>
          </a:p>
          <a:p>
            <a:pPr lvl="0" rtl="0">
              <a:spcBef>
                <a:spcPts val="600"/>
              </a:spcBef>
              <a:buNone/>
            </a:pPr>
            <a:r>
              <a:rPr lang="en" sz="2000" u="sng">
                <a:solidFill>
                  <a:schemeClr val="hlink"/>
                </a:solidFill>
                <a:latin typeface="Karla"/>
                <a:ea typeface="Karla"/>
                <a:cs typeface="Karla"/>
                <a:sym typeface="Karla"/>
                <a:hlinkClick r:id="rId3"/>
              </a:rPr>
              <a:t>https://github.com/sjpeters79/dco_2016_resources</a:t>
            </a:r>
          </a:p>
          <a:p>
            <a:pPr lvl="0" rtl="0">
              <a:spcBef>
                <a:spcPts val="600"/>
              </a:spcBef>
              <a:buNone/>
            </a:pPr>
            <a:r>
              <a:t/>
            </a:r>
            <a:endParaRPr sz="2000">
              <a:solidFill>
                <a:srgbClr val="999999"/>
              </a:solidFill>
              <a:latin typeface="Karla"/>
              <a:ea typeface="Karla"/>
              <a:cs typeface="Karla"/>
              <a:sym typeface="Karla"/>
            </a:endParaRPr>
          </a:p>
          <a:p>
            <a:pPr lvl="0" rtl="0">
              <a:spcBef>
                <a:spcPts val="600"/>
              </a:spcBef>
              <a:buNone/>
            </a:pPr>
            <a:r>
              <a:rPr lang="en" sz="2000">
                <a:solidFill>
                  <a:srgbClr val="999999"/>
                </a:solidFill>
                <a:latin typeface="Karla"/>
                <a:ea typeface="Karla"/>
                <a:cs typeface="Karla"/>
                <a:sym typeface="Karla"/>
              </a:rPr>
              <a:t>Code:</a:t>
            </a:r>
          </a:p>
          <a:p>
            <a:pPr lvl="0" rtl="0">
              <a:spcBef>
                <a:spcPts val="600"/>
              </a:spcBef>
              <a:buNone/>
            </a:pPr>
            <a:r>
              <a:rPr lang="en" sz="2000" u="sng">
                <a:solidFill>
                  <a:schemeClr val="hlink"/>
                </a:solidFill>
                <a:latin typeface="Karla"/>
                <a:ea typeface="Karla"/>
                <a:cs typeface="Karla"/>
                <a:sym typeface="Karla"/>
                <a:hlinkClick r:id="rId4"/>
              </a:rPr>
              <a:t>https://github.com/sjpeters79/dco_d7_module</a:t>
            </a:r>
          </a:p>
          <a:p>
            <a:pPr lvl="0" rtl="0">
              <a:spcBef>
                <a:spcPts val="600"/>
              </a:spcBef>
              <a:buNone/>
            </a:pPr>
            <a:r>
              <a:rPr lang="en" sz="2000" u="sng">
                <a:solidFill>
                  <a:schemeClr val="hlink"/>
                </a:solidFill>
                <a:latin typeface="Karla"/>
                <a:ea typeface="Karla"/>
                <a:cs typeface="Karla"/>
                <a:sym typeface="Karla"/>
                <a:hlinkClick r:id="rId5"/>
              </a:rPr>
              <a:t>https://github.com/sjpeters79/dco_d8_module</a:t>
            </a:r>
          </a:p>
          <a:p>
            <a:pPr lvl="0" rtl="0">
              <a:spcBef>
                <a:spcPts val="600"/>
              </a:spcBef>
              <a:buNone/>
            </a:pPr>
            <a:r>
              <a:rPr lang="en" sz="2000" u="sng">
                <a:solidFill>
                  <a:schemeClr val="hlink"/>
                </a:solidFill>
                <a:latin typeface="Karla"/>
                <a:ea typeface="Karla"/>
                <a:cs typeface="Karla"/>
                <a:sym typeface="Karla"/>
                <a:hlinkClick r:id="rId6"/>
              </a:rPr>
              <a:t>https://github.com/sjpeters79/hello_dco</a:t>
            </a:r>
          </a:p>
          <a:p>
            <a:pPr lvl="0" rtl="0">
              <a:spcBef>
                <a:spcPts val="600"/>
              </a:spcBef>
              <a:buNone/>
            </a:pPr>
            <a:r>
              <a:t/>
            </a:r>
            <a:endParaRPr sz="2000">
              <a:solidFill>
                <a:srgbClr val="999999"/>
              </a:solidFill>
              <a:latin typeface="Karla"/>
              <a:ea typeface="Karla"/>
              <a:cs typeface="Karla"/>
              <a:sym typeface="Karl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idx="4294967295" type="ctrTitle"/>
          </p:nvPr>
        </p:nvSpPr>
        <p:spPr>
          <a:xfrm>
            <a:off x="685800" y="151500"/>
            <a:ext cx="4531499" cy="1159799"/>
          </a:xfrm>
          <a:prstGeom prst="rect">
            <a:avLst/>
          </a:prstGeom>
        </p:spPr>
        <p:txBody>
          <a:bodyPr anchorCtr="0" anchor="b" bIns="91425" lIns="91425" rIns="91425" tIns="91425">
            <a:noAutofit/>
          </a:bodyPr>
          <a:lstStyle/>
          <a:p>
            <a:pPr lvl="0" rtl="0">
              <a:spcBef>
                <a:spcPts val="0"/>
              </a:spcBef>
              <a:buNone/>
            </a:pPr>
            <a:r>
              <a:rPr lang="en" sz="3000">
                <a:solidFill>
                  <a:srgbClr val="3F51B5"/>
                </a:solidFill>
              </a:rPr>
              <a:t>Agenda</a:t>
            </a:r>
          </a:p>
        </p:txBody>
      </p:sp>
      <p:sp>
        <p:nvSpPr>
          <p:cNvPr id="109" name="Shape 109"/>
          <p:cNvSpPr txBox="1"/>
          <p:nvPr>
            <p:ph idx="4294967295" type="body"/>
          </p:nvPr>
        </p:nvSpPr>
        <p:spPr>
          <a:xfrm>
            <a:off x="841000" y="1311300"/>
            <a:ext cx="6274500" cy="3614400"/>
          </a:xfrm>
          <a:prstGeom prst="rect">
            <a:avLst/>
          </a:prstGeom>
        </p:spPr>
        <p:txBody>
          <a:bodyPr anchorCtr="0" anchor="t" bIns="91425" lIns="91425" rIns="91425" tIns="91425">
            <a:noAutofit/>
          </a:bodyPr>
          <a:lstStyle/>
          <a:p>
            <a:pPr indent="-381000" lvl="0" marL="457200" rtl="0">
              <a:spcBef>
                <a:spcPts val="0"/>
              </a:spcBef>
              <a:buSzPct val="100000"/>
            </a:pPr>
            <a:r>
              <a:rPr lang="en" sz="2400"/>
              <a:t>Things you need to know</a:t>
            </a:r>
          </a:p>
          <a:p>
            <a:pPr indent="-381000" lvl="1" marL="914400" rtl="0">
              <a:spcBef>
                <a:spcPts val="0"/>
              </a:spcBef>
              <a:buSzPct val="100000"/>
            </a:pPr>
            <a:r>
              <a:rPr lang="en" sz="2400"/>
              <a:t>To get started</a:t>
            </a:r>
          </a:p>
          <a:p>
            <a:pPr indent="-381000" lvl="1" marL="914400" rtl="0">
              <a:spcBef>
                <a:spcPts val="0"/>
              </a:spcBef>
              <a:buSzPct val="100000"/>
            </a:pPr>
            <a:r>
              <a:rPr lang="en" sz="2400"/>
              <a:t>Concepts</a:t>
            </a:r>
          </a:p>
          <a:p>
            <a:pPr indent="-381000" lvl="1" marL="914400" rtl="0">
              <a:spcBef>
                <a:spcPts val="0"/>
              </a:spcBef>
              <a:buSzPct val="100000"/>
            </a:pPr>
            <a:r>
              <a:rPr lang="en" sz="2400"/>
              <a:t>Theory</a:t>
            </a:r>
          </a:p>
          <a:p>
            <a:pPr lvl="0" rtl="0">
              <a:spcBef>
                <a:spcPts val="0"/>
              </a:spcBef>
              <a:buNone/>
            </a:pPr>
            <a:r>
              <a:t/>
            </a:r>
            <a:endParaRPr sz="2400"/>
          </a:p>
          <a:p>
            <a:pPr indent="-381000" lvl="0" marL="457200" rtl="0">
              <a:spcBef>
                <a:spcPts val="0"/>
              </a:spcBef>
              <a:buSzPct val="100000"/>
            </a:pPr>
            <a:r>
              <a:rPr lang="en" sz="2400"/>
              <a:t>Demos</a:t>
            </a:r>
          </a:p>
          <a:p>
            <a:pPr indent="-381000" lvl="1" marL="914400" rtl="0">
              <a:spcBef>
                <a:spcPts val="0"/>
              </a:spcBef>
              <a:buSzPct val="100000"/>
            </a:pPr>
            <a:r>
              <a:rPr lang="en" sz="2400"/>
              <a:t>Drupal 8 module structure</a:t>
            </a:r>
          </a:p>
          <a:p>
            <a:pPr indent="-381000" lvl="1" marL="914400" rtl="0">
              <a:spcBef>
                <a:spcPts val="0"/>
              </a:spcBef>
              <a:buSzPct val="100000"/>
            </a:pPr>
            <a:r>
              <a:rPr lang="en" sz="2400"/>
              <a:t>D7 vs D8</a:t>
            </a:r>
          </a:p>
          <a:p>
            <a:pPr lvl="0" rtl="0">
              <a:spcBef>
                <a:spcPts val="0"/>
              </a:spcBef>
              <a:buNone/>
            </a:pPr>
            <a:r>
              <a:t/>
            </a:r>
            <a:endParaRPr b="1" sz="2400">
              <a:solidFill>
                <a:srgbClr val="B7B7B7"/>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ctrTitle"/>
          </p:nvPr>
        </p:nvSpPr>
        <p:spPr>
          <a:xfrm>
            <a:off x="648300" y="1583350"/>
            <a:ext cx="3522300" cy="2989799"/>
          </a:xfrm>
          <a:prstGeom prst="rect">
            <a:avLst/>
          </a:prstGeom>
        </p:spPr>
        <p:txBody>
          <a:bodyPr anchorCtr="0" anchor="b" bIns="91425" lIns="91425" rIns="91425" tIns="91425">
            <a:noAutofit/>
          </a:bodyPr>
          <a:lstStyle/>
          <a:p>
            <a:pPr lvl="0" rtl="0">
              <a:spcBef>
                <a:spcPts val="0"/>
              </a:spcBef>
              <a:buNone/>
            </a:pPr>
            <a:r>
              <a:rPr lang="en" sz="7200">
                <a:solidFill>
                  <a:srgbClr val="3F51B5"/>
                </a:solidFill>
              </a:rPr>
              <a:t>1.</a:t>
            </a:r>
          </a:p>
          <a:p>
            <a:pPr lvl="0" rtl="0">
              <a:spcBef>
                <a:spcPts val="0"/>
              </a:spcBef>
              <a:buNone/>
            </a:pPr>
            <a:r>
              <a:rPr lang="en"/>
              <a:t>Things you need to know</a:t>
            </a:r>
          </a:p>
        </p:txBody>
      </p:sp>
      <p:sp>
        <p:nvSpPr>
          <p:cNvPr id="115" name="Shape 115"/>
          <p:cNvSpPr txBox="1"/>
          <p:nvPr>
            <p:ph idx="1" type="subTitle"/>
          </p:nvPr>
        </p:nvSpPr>
        <p:spPr>
          <a:xfrm>
            <a:off x="6724950" y="3494300"/>
            <a:ext cx="1906199" cy="1031699"/>
          </a:xfrm>
          <a:prstGeom prst="rect">
            <a:avLst/>
          </a:prstGeom>
        </p:spPr>
        <p:txBody>
          <a:bodyPr anchorCtr="0" anchor="b" bIns="91425" lIns="91425" rIns="91425" tIns="91425">
            <a:noAutofit/>
          </a:bodyPr>
          <a:lstStyle/>
          <a:p>
            <a:pPr lvl="0" rtl="0">
              <a:spcBef>
                <a:spcPts val="0"/>
              </a:spcBef>
              <a:buNone/>
            </a:pPr>
            <a:r>
              <a:rPr lang="en"/>
              <a:t>Let’s dive in</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idx="4294967295" type="ctrTitle"/>
          </p:nvPr>
        </p:nvSpPr>
        <p:spPr>
          <a:xfrm>
            <a:off x="685800" y="151500"/>
            <a:ext cx="5989200" cy="1159800"/>
          </a:xfrm>
          <a:prstGeom prst="rect">
            <a:avLst/>
          </a:prstGeom>
        </p:spPr>
        <p:txBody>
          <a:bodyPr anchorCtr="0" anchor="b" bIns="91425" lIns="91425" rIns="91425" tIns="91425">
            <a:noAutofit/>
          </a:bodyPr>
          <a:lstStyle/>
          <a:p>
            <a:pPr lvl="0" rtl="0">
              <a:spcBef>
                <a:spcPts val="0"/>
              </a:spcBef>
              <a:buNone/>
            </a:pPr>
            <a:r>
              <a:rPr lang="en" sz="3000">
                <a:solidFill>
                  <a:srgbClr val="3F51B5"/>
                </a:solidFill>
              </a:rPr>
              <a:t>What you should know</a:t>
            </a:r>
          </a:p>
        </p:txBody>
      </p:sp>
      <p:sp>
        <p:nvSpPr>
          <p:cNvPr id="121" name="Shape 121"/>
          <p:cNvSpPr txBox="1"/>
          <p:nvPr>
            <p:ph idx="4294967295" type="body"/>
          </p:nvPr>
        </p:nvSpPr>
        <p:spPr>
          <a:xfrm>
            <a:off x="841000" y="1311300"/>
            <a:ext cx="6274500" cy="3614400"/>
          </a:xfrm>
          <a:prstGeom prst="rect">
            <a:avLst/>
          </a:prstGeom>
        </p:spPr>
        <p:txBody>
          <a:bodyPr anchorCtr="0" anchor="t" bIns="91425" lIns="91425" rIns="91425" tIns="91425">
            <a:noAutofit/>
          </a:bodyPr>
          <a:lstStyle/>
          <a:p>
            <a:pPr lvl="0" rtl="0">
              <a:spcBef>
                <a:spcPts val="0"/>
              </a:spcBef>
              <a:buNone/>
            </a:pPr>
            <a:r>
              <a:rPr lang="en" sz="2400"/>
              <a:t>PHP Programming</a:t>
            </a:r>
          </a:p>
          <a:p>
            <a:pPr lvl="0" rtl="0">
              <a:spcBef>
                <a:spcPts val="0"/>
              </a:spcBef>
              <a:buNone/>
            </a:pPr>
            <a:r>
              <a:t/>
            </a:r>
            <a:endParaRPr sz="2400"/>
          </a:p>
          <a:p>
            <a:pPr lvl="0" rtl="0">
              <a:spcBef>
                <a:spcPts val="0"/>
              </a:spcBef>
              <a:buNone/>
            </a:pPr>
            <a:r>
              <a:rPr lang="en" sz="2400"/>
              <a:t>Object Oriented Programming</a:t>
            </a:r>
          </a:p>
          <a:p>
            <a:pPr lvl="0" rtl="0">
              <a:spcBef>
                <a:spcPts val="0"/>
              </a:spcBef>
              <a:buNone/>
            </a:pPr>
            <a:r>
              <a:t/>
            </a:r>
            <a:endParaRPr sz="2400"/>
          </a:p>
          <a:p>
            <a:pPr lvl="0">
              <a:spcBef>
                <a:spcPts val="0"/>
              </a:spcBef>
              <a:buNone/>
            </a:pPr>
            <a:r>
              <a:rPr lang="en" sz="2400"/>
              <a:t>Basic understanding of how Drupal works</a:t>
            </a:r>
          </a:p>
          <a:p>
            <a:pPr lvl="0">
              <a:spcBef>
                <a:spcPts val="0"/>
              </a:spcBef>
              <a:buNone/>
            </a:pPr>
            <a:r>
              <a:t/>
            </a:r>
            <a:endParaRPr sz="2400"/>
          </a:p>
          <a:p>
            <a:pPr lvl="0" rtl="0">
              <a:spcBef>
                <a:spcPts val="0"/>
              </a:spcBef>
              <a:buNone/>
            </a:pPr>
            <a:r>
              <a:rPr lang="en" sz="2400"/>
              <a:t>Experience with Drupal Modules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idx="4294967295" type="body"/>
          </p:nvPr>
        </p:nvSpPr>
        <p:spPr>
          <a:xfrm>
            <a:off x="1370375" y="2154250"/>
            <a:ext cx="4722300" cy="553800"/>
          </a:xfrm>
          <a:prstGeom prst="rect">
            <a:avLst/>
          </a:prstGeom>
        </p:spPr>
        <p:txBody>
          <a:bodyPr anchorCtr="0" anchor="t" bIns="91425" lIns="91425" rIns="91425" tIns="91425">
            <a:noAutofit/>
          </a:bodyPr>
          <a:lstStyle/>
          <a:p>
            <a:pPr lvl="0" rtl="0" algn="ctr">
              <a:spcBef>
                <a:spcPts val="0"/>
              </a:spcBef>
              <a:buNone/>
            </a:pPr>
            <a:r>
              <a:rPr lang="en" sz="3000">
                <a:solidFill>
                  <a:srgbClr val="B7B7B7"/>
                </a:solidFill>
                <a:latin typeface="Montserrat"/>
                <a:ea typeface="Montserrat"/>
                <a:cs typeface="Montserrat"/>
                <a:sym typeface="Montserrat"/>
              </a:rPr>
              <a:t>Drupal 8 is still </a:t>
            </a:r>
          </a:p>
          <a:p>
            <a:pPr lvl="0" rtl="0" algn="ctr">
              <a:spcBef>
                <a:spcPts val="0"/>
              </a:spcBef>
              <a:buNone/>
            </a:pPr>
            <a:r>
              <a:rPr lang="en" sz="3000">
                <a:solidFill>
                  <a:srgbClr val="B7B7B7"/>
                </a:solidFill>
                <a:latin typeface="Montserrat"/>
                <a:ea typeface="Montserrat"/>
                <a:cs typeface="Montserrat"/>
                <a:sym typeface="Montserrat"/>
              </a:rPr>
              <a:t>DRUPAL</a:t>
            </a:r>
          </a:p>
          <a:p>
            <a:pPr lvl="0" rtl="0" algn="ctr">
              <a:spcBef>
                <a:spcPts val="0"/>
              </a:spcBef>
              <a:buNone/>
            </a:pPr>
            <a:r>
              <a:t/>
            </a:r>
            <a:endParaRPr b="1" sz="3000">
              <a:solidFill>
                <a:srgbClr val="B7B7B7"/>
              </a:solidFill>
              <a:latin typeface="Montserrat"/>
              <a:ea typeface="Montserrat"/>
              <a:cs typeface="Montserrat"/>
              <a:sym typeface="Montserrat"/>
            </a:endParaRPr>
          </a:p>
          <a:p>
            <a:pPr lvl="0" rtl="0" algn="ctr">
              <a:spcBef>
                <a:spcPts val="0"/>
              </a:spcBef>
              <a:buNone/>
            </a:pPr>
            <a:r>
              <a:t/>
            </a:r>
            <a:endParaRPr b="1" sz="3000">
              <a:solidFill>
                <a:srgbClr val="B7B7B7"/>
              </a:solidFill>
              <a:latin typeface="Montserrat"/>
              <a:ea typeface="Montserrat"/>
              <a:cs typeface="Montserrat"/>
              <a:sym typeface="Montserrat"/>
            </a:endParaRPr>
          </a:p>
        </p:txBody>
      </p:sp>
      <p:sp>
        <p:nvSpPr>
          <p:cNvPr id="127" name="Shape 127"/>
          <p:cNvSpPr txBox="1"/>
          <p:nvPr/>
        </p:nvSpPr>
        <p:spPr>
          <a:xfrm>
            <a:off x="5548025" y="3204875"/>
            <a:ext cx="867000" cy="554700"/>
          </a:xfrm>
          <a:prstGeom prst="rect">
            <a:avLst/>
          </a:prstGeom>
          <a:noFill/>
          <a:ln>
            <a:noFill/>
          </a:ln>
        </p:spPr>
        <p:txBody>
          <a:bodyPr anchorCtr="0" anchor="t" bIns="91425" lIns="91425" rIns="91425" tIns="91425">
            <a:noAutofit/>
          </a:bodyPr>
          <a:lstStyle/>
          <a:p>
            <a:pPr lvl="0">
              <a:spcBef>
                <a:spcPts val="0"/>
              </a:spcBef>
              <a:buNone/>
            </a:pPr>
            <a:r>
              <a:rPr lang="en"/>
              <a:t>hooks</a:t>
            </a:r>
          </a:p>
        </p:txBody>
      </p:sp>
      <p:sp>
        <p:nvSpPr>
          <p:cNvPr id="128" name="Shape 128"/>
          <p:cNvSpPr txBox="1"/>
          <p:nvPr/>
        </p:nvSpPr>
        <p:spPr>
          <a:xfrm>
            <a:off x="2332000" y="805100"/>
            <a:ext cx="867000" cy="554700"/>
          </a:xfrm>
          <a:prstGeom prst="rect">
            <a:avLst/>
          </a:prstGeom>
          <a:noFill/>
          <a:ln>
            <a:noFill/>
          </a:ln>
        </p:spPr>
        <p:txBody>
          <a:bodyPr anchorCtr="0" anchor="t" bIns="91425" lIns="91425" rIns="91425" tIns="91425">
            <a:noAutofit/>
          </a:bodyPr>
          <a:lstStyle/>
          <a:p>
            <a:pPr lvl="0" rtl="0">
              <a:spcBef>
                <a:spcPts val="0"/>
              </a:spcBef>
              <a:buNone/>
            </a:pPr>
            <a:r>
              <a:rPr lang="en"/>
              <a:t>entities</a:t>
            </a:r>
          </a:p>
        </p:txBody>
      </p:sp>
      <p:sp>
        <p:nvSpPr>
          <p:cNvPr id="129" name="Shape 129"/>
          <p:cNvSpPr txBox="1"/>
          <p:nvPr/>
        </p:nvSpPr>
        <p:spPr>
          <a:xfrm>
            <a:off x="3616125" y="805100"/>
            <a:ext cx="1279800" cy="554700"/>
          </a:xfrm>
          <a:prstGeom prst="rect">
            <a:avLst/>
          </a:prstGeom>
          <a:noFill/>
          <a:ln>
            <a:noFill/>
          </a:ln>
        </p:spPr>
        <p:txBody>
          <a:bodyPr anchorCtr="0" anchor="t" bIns="91425" lIns="91425" rIns="91425" tIns="91425">
            <a:noAutofit/>
          </a:bodyPr>
          <a:lstStyle/>
          <a:p>
            <a:pPr lvl="0">
              <a:spcBef>
                <a:spcPts val="0"/>
              </a:spcBef>
              <a:buNone/>
            </a:pPr>
            <a:r>
              <a:rPr lang="en"/>
              <a:t>modules</a:t>
            </a:r>
          </a:p>
        </p:txBody>
      </p:sp>
      <p:sp>
        <p:nvSpPr>
          <p:cNvPr id="130" name="Shape 130"/>
          <p:cNvSpPr txBox="1"/>
          <p:nvPr/>
        </p:nvSpPr>
        <p:spPr>
          <a:xfrm>
            <a:off x="1370375" y="1246650"/>
            <a:ext cx="867000" cy="554700"/>
          </a:xfrm>
          <a:prstGeom prst="rect">
            <a:avLst/>
          </a:prstGeom>
          <a:noFill/>
          <a:ln>
            <a:noFill/>
          </a:ln>
        </p:spPr>
        <p:txBody>
          <a:bodyPr anchorCtr="0" anchor="t" bIns="91425" lIns="91425" rIns="91425" tIns="91425">
            <a:noAutofit/>
          </a:bodyPr>
          <a:lstStyle/>
          <a:p>
            <a:pPr lvl="0" rtl="0">
              <a:spcBef>
                <a:spcPts val="0"/>
              </a:spcBef>
              <a:buNone/>
            </a:pPr>
            <a:r>
              <a:rPr lang="en"/>
              <a:t>themes</a:t>
            </a:r>
          </a:p>
        </p:txBody>
      </p:sp>
      <p:sp>
        <p:nvSpPr>
          <p:cNvPr id="131" name="Shape 131"/>
          <p:cNvSpPr txBox="1"/>
          <p:nvPr/>
        </p:nvSpPr>
        <p:spPr>
          <a:xfrm>
            <a:off x="668725" y="1801350"/>
            <a:ext cx="1349100" cy="554700"/>
          </a:xfrm>
          <a:prstGeom prst="rect">
            <a:avLst/>
          </a:prstGeom>
          <a:noFill/>
          <a:ln>
            <a:noFill/>
          </a:ln>
        </p:spPr>
        <p:txBody>
          <a:bodyPr anchorCtr="0" anchor="t" bIns="91425" lIns="91425" rIns="91425" tIns="91425">
            <a:noAutofit/>
          </a:bodyPr>
          <a:lstStyle/>
          <a:p>
            <a:pPr lvl="0" rtl="0">
              <a:spcBef>
                <a:spcPts val="0"/>
              </a:spcBef>
              <a:buNone/>
            </a:pPr>
            <a:r>
              <a:rPr lang="en"/>
              <a:t>comments</a:t>
            </a:r>
          </a:p>
        </p:txBody>
      </p:sp>
      <p:sp>
        <p:nvSpPr>
          <p:cNvPr id="132" name="Shape 132"/>
          <p:cNvSpPr txBox="1"/>
          <p:nvPr/>
        </p:nvSpPr>
        <p:spPr>
          <a:xfrm>
            <a:off x="1331000" y="3342325"/>
            <a:ext cx="867000" cy="554700"/>
          </a:xfrm>
          <a:prstGeom prst="rect">
            <a:avLst/>
          </a:prstGeom>
          <a:noFill/>
          <a:ln>
            <a:noFill/>
          </a:ln>
        </p:spPr>
        <p:txBody>
          <a:bodyPr anchorCtr="0" anchor="t" bIns="91425" lIns="91425" rIns="91425" tIns="91425">
            <a:noAutofit/>
          </a:bodyPr>
          <a:lstStyle/>
          <a:p>
            <a:pPr lvl="0" rtl="0">
              <a:spcBef>
                <a:spcPts val="0"/>
              </a:spcBef>
              <a:buNone/>
            </a:pPr>
            <a:r>
              <a:rPr lang="en"/>
              <a:t>users</a:t>
            </a:r>
          </a:p>
        </p:txBody>
      </p:sp>
      <p:sp>
        <p:nvSpPr>
          <p:cNvPr id="133" name="Shape 133"/>
          <p:cNvSpPr txBox="1"/>
          <p:nvPr/>
        </p:nvSpPr>
        <p:spPr>
          <a:xfrm>
            <a:off x="3098450" y="3897025"/>
            <a:ext cx="1533300" cy="554700"/>
          </a:xfrm>
          <a:prstGeom prst="rect">
            <a:avLst/>
          </a:prstGeom>
          <a:noFill/>
          <a:ln>
            <a:noFill/>
          </a:ln>
        </p:spPr>
        <p:txBody>
          <a:bodyPr anchorCtr="0" anchor="t" bIns="91425" lIns="91425" rIns="91425" tIns="91425">
            <a:noAutofit/>
          </a:bodyPr>
          <a:lstStyle/>
          <a:p>
            <a:pPr lvl="0" rtl="0">
              <a:spcBef>
                <a:spcPts val="0"/>
              </a:spcBef>
              <a:buNone/>
            </a:pPr>
            <a:r>
              <a:rPr lang="en"/>
              <a:t>permissions</a:t>
            </a:r>
          </a:p>
        </p:txBody>
      </p:sp>
      <p:sp>
        <p:nvSpPr>
          <p:cNvPr id="134" name="Shape 134"/>
          <p:cNvSpPr txBox="1"/>
          <p:nvPr/>
        </p:nvSpPr>
        <p:spPr>
          <a:xfrm>
            <a:off x="835475" y="2650175"/>
            <a:ext cx="867000" cy="554700"/>
          </a:xfrm>
          <a:prstGeom prst="rect">
            <a:avLst/>
          </a:prstGeom>
          <a:noFill/>
          <a:ln>
            <a:noFill/>
          </a:ln>
        </p:spPr>
        <p:txBody>
          <a:bodyPr anchorCtr="0" anchor="t" bIns="91425" lIns="91425" rIns="91425" tIns="91425">
            <a:noAutofit/>
          </a:bodyPr>
          <a:lstStyle/>
          <a:p>
            <a:pPr lvl="0" rtl="0">
              <a:spcBef>
                <a:spcPts val="0"/>
              </a:spcBef>
              <a:buNone/>
            </a:pPr>
            <a:r>
              <a:rPr lang="en"/>
              <a:t>hooks</a:t>
            </a:r>
          </a:p>
        </p:txBody>
      </p:sp>
      <p:sp>
        <p:nvSpPr>
          <p:cNvPr id="135" name="Shape 135"/>
          <p:cNvSpPr txBox="1"/>
          <p:nvPr/>
        </p:nvSpPr>
        <p:spPr>
          <a:xfrm>
            <a:off x="1943525" y="3783700"/>
            <a:ext cx="867000" cy="554700"/>
          </a:xfrm>
          <a:prstGeom prst="rect">
            <a:avLst/>
          </a:prstGeom>
          <a:noFill/>
          <a:ln>
            <a:noFill/>
          </a:ln>
        </p:spPr>
        <p:txBody>
          <a:bodyPr anchorCtr="0" anchor="t" bIns="91425" lIns="91425" rIns="91425" tIns="91425">
            <a:noAutofit/>
          </a:bodyPr>
          <a:lstStyle/>
          <a:p>
            <a:pPr lvl="0" rtl="0">
              <a:spcBef>
                <a:spcPts val="0"/>
              </a:spcBef>
              <a:buNone/>
            </a:pPr>
            <a:r>
              <a:rPr lang="en"/>
              <a:t>services</a:t>
            </a:r>
          </a:p>
        </p:txBody>
      </p:sp>
      <p:sp>
        <p:nvSpPr>
          <p:cNvPr id="136" name="Shape 136"/>
          <p:cNvSpPr txBox="1"/>
          <p:nvPr/>
        </p:nvSpPr>
        <p:spPr>
          <a:xfrm>
            <a:off x="5359250" y="1801350"/>
            <a:ext cx="867000" cy="554700"/>
          </a:xfrm>
          <a:prstGeom prst="rect">
            <a:avLst/>
          </a:prstGeom>
          <a:noFill/>
          <a:ln>
            <a:noFill/>
          </a:ln>
        </p:spPr>
        <p:txBody>
          <a:bodyPr anchorCtr="0" anchor="t" bIns="91425" lIns="91425" rIns="91425" tIns="91425">
            <a:noAutofit/>
          </a:bodyPr>
          <a:lstStyle/>
          <a:p>
            <a:pPr lvl="0" rtl="0">
              <a:spcBef>
                <a:spcPts val="0"/>
              </a:spcBef>
              <a:buNone/>
            </a:pPr>
            <a:r>
              <a:rPr lang="en"/>
              <a:t>contrib</a:t>
            </a:r>
          </a:p>
        </p:txBody>
      </p:sp>
      <p:sp>
        <p:nvSpPr>
          <p:cNvPr id="137" name="Shape 137"/>
          <p:cNvSpPr txBox="1"/>
          <p:nvPr/>
        </p:nvSpPr>
        <p:spPr>
          <a:xfrm>
            <a:off x="4681025" y="3783700"/>
            <a:ext cx="867000" cy="554700"/>
          </a:xfrm>
          <a:prstGeom prst="rect">
            <a:avLst/>
          </a:prstGeom>
          <a:noFill/>
          <a:ln>
            <a:noFill/>
          </a:ln>
        </p:spPr>
        <p:txBody>
          <a:bodyPr anchorCtr="0" anchor="t" bIns="91425" lIns="91425" rIns="91425" tIns="91425">
            <a:noAutofit/>
          </a:bodyPr>
          <a:lstStyle/>
          <a:p>
            <a:pPr lvl="0" rtl="0">
              <a:spcBef>
                <a:spcPts val="0"/>
              </a:spcBef>
              <a:buNone/>
            </a:pPr>
            <a:r>
              <a:rPr lang="en"/>
              <a:t>libraries</a:t>
            </a:r>
          </a:p>
        </p:txBody>
      </p:sp>
      <p:sp>
        <p:nvSpPr>
          <p:cNvPr id="138" name="Shape 138"/>
          <p:cNvSpPr txBox="1"/>
          <p:nvPr/>
        </p:nvSpPr>
        <p:spPr>
          <a:xfrm>
            <a:off x="4854850" y="1246650"/>
            <a:ext cx="867000" cy="554700"/>
          </a:xfrm>
          <a:prstGeom prst="rect">
            <a:avLst/>
          </a:prstGeom>
          <a:noFill/>
          <a:ln>
            <a:noFill/>
          </a:ln>
        </p:spPr>
        <p:txBody>
          <a:bodyPr anchorCtr="0" anchor="t" bIns="91425" lIns="91425" rIns="91425" tIns="91425">
            <a:noAutofit/>
          </a:bodyPr>
          <a:lstStyle/>
          <a:p>
            <a:pPr lvl="0" rtl="0">
              <a:spcBef>
                <a:spcPts val="0"/>
              </a:spcBef>
              <a:buNone/>
            </a:pPr>
            <a:r>
              <a:rPr lang="en"/>
              <a:t>files</a:t>
            </a:r>
          </a:p>
        </p:txBody>
      </p:sp>
      <p:sp>
        <p:nvSpPr>
          <p:cNvPr id="139" name="Shape 139"/>
          <p:cNvSpPr txBox="1"/>
          <p:nvPr/>
        </p:nvSpPr>
        <p:spPr>
          <a:xfrm>
            <a:off x="5903500" y="2650175"/>
            <a:ext cx="867000" cy="554700"/>
          </a:xfrm>
          <a:prstGeom prst="rect">
            <a:avLst/>
          </a:prstGeom>
          <a:noFill/>
          <a:ln>
            <a:noFill/>
          </a:ln>
        </p:spPr>
        <p:txBody>
          <a:bodyPr anchorCtr="0" anchor="t" bIns="91425" lIns="91425" rIns="91425" tIns="91425">
            <a:noAutofit/>
          </a:bodyPr>
          <a:lstStyle/>
          <a:p>
            <a:pPr lvl="0" rtl="0">
              <a:spcBef>
                <a:spcPts val="0"/>
              </a:spcBef>
              <a:buNone/>
            </a:pPr>
            <a:r>
              <a:rPr lang="en"/>
              <a:t>nodes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27"/>
                                        </p:tgtEl>
                                        <p:attrNameLst>
                                          <p:attrName>style.visibility</p:attrName>
                                        </p:attrNameLst>
                                      </p:cBhvr>
                                      <p:to>
                                        <p:strVal val="visible"/>
                                      </p:to>
                                    </p:set>
                                    <p:anim calcmode="lin" valueType="num">
                                      <p:cBhvr additive="base">
                                        <p:cTn dur="1000"/>
                                        <p:tgtEl>
                                          <p:spTgt spid="127"/>
                                        </p:tgtEl>
                                        <p:attrNameLst>
                                          <p:attrName>ppt_w</p:attrName>
                                        </p:attrNameLst>
                                      </p:cBhvr>
                                      <p:tavLst>
                                        <p:tav fmla="" tm="0">
                                          <p:val>
                                            <p:strVal val="0"/>
                                          </p:val>
                                        </p:tav>
                                        <p:tav fmla="" tm="100000">
                                          <p:val>
                                            <p:strVal val="#ppt_w"/>
                                          </p:val>
                                        </p:tav>
                                      </p:tavLst>
                                    </p:anim>
                                    <p:anim calcmode="lin" valueType="num">
                                      <p:cBhvr additive="base">
                                        <p:cTn dur="1000"/>
                                        <p:tgtEl>
                                          <p:spTgt spid="127"/>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idx="4294967295" type="body"/>
          </p:nvPr>
        </p:nvSpPr>
        <p:spPr>
          <a:xfrm>
            <a:off x="1228375" y="924100"/>
            <a:ext cx="4722300" cy="553800"/>
          </a:xfrm>
          <a:prstGeom prst="rect">
            <a:avLst/>
          </a:prstGeom>
        </p:spPr>
        <p:txBody>
          <a:bodyPr anchorCtr="0" anchor="t" bIns="91425" lIns="91425" rIns="91425" tIns="91425">
            <a:noAutofit/>
          </a:bodyPr>
          <a:lstStyle/>
          <a:p>
            <a:pPr lvl="0" rtl="0" algn="ctr">
              <a:spcBef>
                <a:spcPts val="0"/>
              </a:spcBef>
              <a:buNone/>
            </a:pPr>
            <a:r>
              <a:rPr lang="en" sz="6000">
                <a:solidFill>
                  <a:srgbClr val="B7B7B7"/>
                </a:solidFill>
                <a:latin typeface="Montserrat"/>
                <a:ea typeface="Montserrat"/>
                <a:cs typeface="Montserrat"/>
                <a:sym typeface="Montserrat"/>
              </a:rPr>
              <a:t>Drupal 8 </a:t>
            </a:r>
          </a:p>
          <a:p>
            <a:pPr lvl="0" rtl="0" algn="ctr">
              <a:spcBef>
                <a:spcPts val="0"/>
              </a:spcBef>
              <a:buNone/>
            </a:pPr>
            <a:r>
              <a:rPr lang="en" sz="6000">
                <a:solidFill>
                  <a:srgbClr val="B7B7B7"/>
                </a:solidFill>
                <a:latin typeface="Montserrat"/>
                <a:ea typeface="Montserrat"/>
                <a:cs typeface="Montserrat"/>
                <a:sym typeface="Montserrat"/>
              </a:rPr>
              <a:t>is more</a:t>
            </a:r>
          </a:p>
          <a:p>
            <a:pPr lvl="0" rtl="0" algn="ctr">
              <a:spcBef>
                <a:spcPts val="0"/>
              </a:spcBef>
              <a:buNone/>
            </a:pPr>
            <a:r>
              <a:rPr lang="en" sz="6000">
                <a:solidFill>
                  <a:srgbClr val="B7B7B7"/>
                </a:solidFill>
                <a:latin typeface="Montserrat"/>
                <a:ea typeface="Montserrat"/>
                <a:cs typeface="Montserrat"/>
                <a:sym typeface="Montserrat"/>
              </a:rPr>
              <a:t>MODERN</a:t>
            </a:r>
          </a:p>
          <a:p>
            <a:pPr lvl="0" rtl="0" algn="ctr">
              <a:spcBef>
                <a:spcPts val="0"/>
              </a:spcBef>
              <a:buNone/>
            </a:pPr>
            <a:r>
              <a:t/>
            </a:r>
            <a:endParaRPr b="1" sz="6000">
              <a:solidFill>
                <a:srgbClr val="B7B7B7"/>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idx="4294967295" type="body"/>
          </p:nvPr>
        </p:nvSpPr>
        <p:spPr>
          <a:xfrm>
            <a:off x="1213925" y="1458675"/>
            <a:ext cx="4722300" cy="553800"/>
          </a:xfrm>
          <a:prstGeom prst="rect">
            <a:avLst/>
          </a:prstGeom>
        </p:spPr>
        <p:txBody>
          <a:bodyPr anchorCtr="0" anchor="t" bIns="91425" lIns="91425" rIns="91425" tIns="91425">
            <a:noAutofit/>
          </a:bodyPr>
          <a:lstStyle/>
          <a:p>
            <a:pPr lvl="0" rtl="0" algn="ctr">
              <a:spcBef>
                <a:spcPts val="0"/>
              </a:spcBef>
              <a:buNone/>
            </a:pPr>
            <a:r>
              <a:rPr lang="en" sz="6000">
                <a:solidFill>
                  <a:srgbClr val="B7B7B7"/>
                </a:solidFill>
                <a:latin typeface="Montserrat"/>
                <a:ea typeface="Montserrat"/>
                <a:cs typeface="Montserrat"/>
                <a:sym typeface="Montserrat"/>
              </a:rPr>
              <a:t>Can still use hooks</a:t>
            </a:r>
          </a:p>
          <a:p>
            <a:pPr lvl="0" rtl="0" algn="ctr">
              <a:spcBef>
                <a:spcPts val="0"/>
              </a:spcBef>
              <a:buNone/>
            </a:pPr>
            <a:r>
              <a:t/>
            </a:r>
            <a:endParaRPr b="1" sz="6000">
              <a:solidFill>
                <a:srgbClr val="B7B7B7"/>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ldfront Labs Presentation Template 16:9">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