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7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D1D18-4ED7-42B2-A39B-C1B72817AEA1}" v="3" dt="2023-05-29T02:44:06.714"/>
    <p1510:client id="{3E0025BF-E4EE-4526-A80B-49454CFC4A73}" v="1388" dt="2023-05-29T02:22:37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E55A3-2D01-46EE-B084-D5BFD9C2BC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F1C1C8-A317-4023-9519-08CB14A57A22}">
      <dgm:prSet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Who are we</a:t>
          </a:r>
          <a:r>
            <a:rPr lang="en-GB" dirty="0"/>
            <a:t>? </a:t>
          </a:r>
          <a:endParaRPr lang="en-US" dirty="0"/>
        </a:p>
      </dgm:t>
    </dgm:pt>
    <dgm:pt modelId="{50E20012-38D1-4147-99CC-70B969A82164}" type="parTrans" cxnId="{D4E5C976-F3B1-486A-ACF2-73E7DBF930AA}">
      <dgm:prSet/>
      <dgm:spPr/>
      <dgm:t>
        <a:bodyPr/>
        <a:lstStyle/>
        <a:p>
          <a:endParaRPr lang="en-US"/>
        </a:p>
      </dgm:t>
    </dgm:pt>
    <dgm:pt modelId="{CE68B02E-043A-4328-90C8-1DFDBD896818}" type="sibTrans" cxnId="{D4E5C976-F3B1-486A-ACF2-73E7DBF930AA}">
      <dgm:prSet/>
      <dgm:spPr/>
      <dgm:t>
        <a:bodyPr/>
        <a:lstStyle/>
        <a:p>
          <a:endParaRPr lang="en-US"/>
        </a:p>
      </dgm:t>
    </dgm:pt>
    <dgm:pt modelId="{941DE889-718A-46E9-8BC8-DC04FDD5F520}">
      <dgm:prSet/>
      <dgm:spPr/>
      <dgm:t>
        <a:bodyPr/>
        <a:lstStyle/>
        <a:p>
          <a:pPr rtl="0"/>
          <a:r>
            <a:rPr lang="en-GB" dirty="0"/>
            <a:t>Where did </a:t>
          </a:r>
          <a:r>
            <a:rPr lang="en-GB" dirty="0">
              <a:latin typeface="Century Gothic" panose="020B0502020202020204"/>
            </a:rPr>
            <a:t>we</a:t>
          </a:r>
          <a:r>
            <a:rPr lang="en-GB" dirty="0"/>
            <a:t> came from</a:t>
          </a:r>
          <a:r>
            <a:rPr lang="en-GB" dirty="0">
              <a:latin typeface="Century Gothic" panose="020B0502020202020204"/>
            </a:rPr>
            <a:t> and where are we going?</a:t>
          </a:r>
          <a:endParaRPr lang="en-US" dirty="0"/>
        </a:p>
      </dgm:t>
    </dgm:pt>
    <dgm:pt modelId="{01A5B5F2-F01B-4660-B41F-4A8E88B205B2}" type="parTrans" cxnId="{2D320419-AB3C-4C5B-BCF0-997B3A35243B}">
      <dgm:prSet/>
      <dgm:spPr/>
      <dgm:t>
        <a:bodyPr/>
        <a:lstStyle/>
        <a:p>
          <a:endParaRPr lang="en-US"/>
        </a:p>
      </dgm:t>
    </dgm:pt>
    <dgm:pt modelId="{D5718C3D-E8AA-4CEC-9ED6-EE6A4C8EB49F}" type="sibTrans" cxnId="{2D320419-AB3C-4C5B-BCF0-997B3A35243B}">
      <dgm:prSet/>
      <dgm:spPr/>
      <dgm:t>
        <a:bodyPr/>
        <a:lstStyle/>
        <a:p>
          <a:endParaRPr lang="en-US"/>
        </a:p>
      </dgm:t>
    </dgm:pt>
    <dgm:pt modelId="{F6E3CD25-A5AF-48F6-B0DC-F152D9F48C07}">
      <dgm:prSet/>
      <dgm:spPr/>
      <dgm:t>
        <a:bodyPr/>
        <a:lstStyle/>
        <a:p>
          <a:pPr rtl="0"/>
          <a:r>
            <a:rPr lang="en-GB" dirty="0"/>
            <a:t>How </a:t>
          </a:r>
          <a:r>
            <a:rPr lang="en-GB" dirty="0">
              <a:latin typeface="Century Gothic" panose="020B0502020202020204"/>
            </a:rPr>
            <a:t>and why was the Universe born</a:t>
          </a:r>
          <a:r>
            <a:rPr lang="en-GB" dirty="0"/>
            <a:t>?</a:t>
          </a:r>
          <a:endParaRPr lang="en-US" dirty="0"/>
        </a:p>
      </dgm:t>
    </dgm:pt>
    <dgm:pt modelId="{21A47454-0BE2-4FC0-B970-1D7A057216CF}" type="parTrans" cxnId="{FB0E1E78-BEF3-4664-B69D-EE448564CF21}">
      <dgm:prSet/>
      <dgm:spPr/>
      <dgm:t>
        <a:bodyPr/>
        <a:lstStyle/>
        <a:p>
          <a:endParaRPr lang="en-US"/>
        </a:p>
      </dgm:t>
    </dgm:pt>
    <dgm:pt modelId="{9642360D-1DBB-4C31-AEBC-208A786493E7}" type="sibTrans" cxnId="{FB0E1E78-BEF3-4664-B69D-EE448564CF21}">
      <dgm:prSet/>
      <dgm:spPr/>
      <dgm:t>
        <a:bodyPr/>
        <a:lstStyle/>
        <a:p>
          <a:endParaRPr lang="en-US"/>
        </a:p>
      </dgm:t>
    </dgm:pt>
    <dgm:pt modelId="{1886A6D0-B628-4896-8272-1FA08F6C371B}" type="pres">
      <dgm:prSet presAssocID="{9B3E55A3-2D01-46EE-B084-D5BFD9C2BCD3}" presName="outerComposite" presStyleCnt="0">
        <dgm:presLayoutVars>
          <dgm:chMax val="5"/>
          <dgm:dir/>
          <dgm:resizeHandles val="exact"/>
        </dgm:presLayoutVars>
      </dgm:prSet>
      <dgm:spPr/>
    </dgm:pt>
    <dgm:pt modelId="{8CB2A67D-7D1F-4BE6-8A49-48827EC8C7A3}" type="pres">
      <dgm:prSet presAssocID="{9B3E55A3-2D01-46EE-B084-D5BFD9C2BCD3}" presName="dummyMaxCanvas" presStyleCnt="0">
        <dgm:presLayoutVars/>
      </dgm:prSet>
      <dgm:spPr/>
    </dgm:pt>
    <dgm:pt modelId="{9C18EC1D-4C69-413F-9663-721E4BE4657F}" type="pres">
      <dgm:prSet presAssocID="{9B3E55A3-2D01-46EE-B084-D5BFD9C2BCD3}" presName="ThreeNodes_1" presStyleLbl="node1" presStyleIdx="0" presStyleCnt="3">
        <dgm:presLayoutVars>
          <dgm:bulletEnabled val="1"/>
        </dgm:presLayoutVars>
      </dgm:prSet>
      <dgm:spPr/>
    </dgm:pt>
    <dgm:pt modelId="{D99FFE89-A424-4895-9B6A-5CDB0428009A}" type="pres">
      <dgm:prSet presAssocID="{9B3E55A3-2D01-46EE-B084-D5BFD9C2BCD3}" presName="ThreeNodes_2" presStyleLbl="node1" presStyleIdx="1" presStyleCnt="3">
        <dgm:presLayoutVars>
          <dgm:bulletEnabled val="1"/>
        </dgm:presLayoutVars>
      </dgm:prSet>
      <dgm:spPr/>
    </dgm:pt>
    <dgm:pt modelId="{D187B3D5-B4E6-4600-BD77-53E5A9181693}" type="pres">
      <dgm:prSet presAssocID="{9B3E55A3-2D01-46EE-B084-D5BFD9C2BCD3}" presName="ThreeNodes_3" presStyleLbl="node1" presStyleIdx="2" presStyleCnt="3">
        <dgm:presLayoutVars>
          <dgm:bulletEnabled val="1"/>
        </dgm:presLayoutVars>
      </dgm:prSet>
      <dgm:spPr/>
    </dgm:pt>
    <dgm:pt modelId="{56E2D0FD-5A0B-4239-A006-278A3B5C43D2}" type="pres">
      <dgm:prSet presAssocID="{9B3E55A3-2D01-46EE-B084-D5BFD9C2BCD3}" presName="ThreeConn_1-2" presStyleLbl="fgAccFollowNode1" presStyleIdx="0" presStyleCnt="2">
        <dgm:presLayoutVars>
          <dgm:bulletEnabled val="1"/>
        </dgm:presLayoutVars>
      </dgm:prSet>
      <dgm:spPr/>
    </dgm:pt>
    <dgm:pt modelId="{4214022C-1CF3-4B8D-B8A4-6BDCC89332C3}" type="pres">
      <dgm:prSet presAssocID="{9B3E55A3-2D01-46EE-B084-D5BFD9C2BCD3}" presName="ThreeConn_2-3" presStyleLbl="fgAccFollowNode1" presStyleIdx="1" presStyleCnt="2">
        <dgm:presLayoutVars>
          <dgm:bulletEnabled val="1"/>
        </dgm:presLayoutVars>
      </dgm:prSet>
      <dgm:spPr/>
    </dgm:pt>
    <dgm:pt modelId="{AB0C3C64-955C-43CD-B0C7-F4B836126828}" type="pres">
      <dgm:prSet presAssocID="{9B3E55A3-2D01-46EE-B084-D5BFD9C2BCD3}" presName="ThreeNodes_1_text" presStyleLbl="node1" presStyleIdx="2" presStyleCnt="3">
        <dgm:presLayoutVars>
          <dgm:bulletEnabled val="1"/>
        </dgm:presLayoutVars>
      </dgm:prSet>
      <dgm:spPr/>
    </dgm:pt>
    <dgm:pt modelId="{5164AA8F-13B8-4873-97B6-7CB067D2ECF8}" type="pres">
      <dgm:prSet presAssocID="{9B3E55A3-2D01-46EE-B084-D5BFD9C2BCD3}" presName="ThreeNodes_2_text" presStyleLbl="node1" presStyleIdx="2" presStyleCnt="3">
        <dgm:presLayoutVars>
          <dgm:bulletEnabled val="1"/>
        </dgm:presLayoutVars>
      </dgm:prSet>
      <dgm:spPr/>
    </dgm:pt>
    <dgm:pt modelId="{4EBDE7A7-51EE-49D3-A554-3CA14B7AA275}" type="pres">
      <dgm:prSet presAssocID="{9B3E55A3-2D01-46EE-B084-D5BFD9C2BCD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3FF60F-90EF-4D31-BEE3-1C1FBDB40308}" type="presOf" srcId="{941DE889-718A-46E9-8BC8-DC04FDD5F520}" destId="{5164AA8F-13B8-4873-97B6-7CB067D2ECF8}" srcOrd="1" destOrd="0" presId="urn:microsoft.com/office/officeart/2005/8/layout/vProcess5"/>
    <dgm:cxn modelId="{8AC58D11-F447-4C10-8527-38137815BE5A}" type="presOf" srcId="{D5718C3D-E8AA-4CEC-9ED6-EE6A4C8EB49F}" destId="{4214022C-1CF3-4B8D-B8A4-6BDCC89332C3}" srcOrd="0" destOrd="0" presId="urn:microsoft.com/office/officeart/2005/8/layout/vProcess5"/>
    <dgm:cxn modelId="{2D320419-AB3C-4C5B-BCF0-997B3A35243B}" srcId="{9B3E55A3-2D01-46EE-B084-D5BFD9C2BCD3}" destId="{941DE889-718A-46E9-8BC8-DC04FDD5F520}" srcOrd="1" destOrd="0" parTransId="{01A5B5F2-F01B-4660-B41F-4A8E88B205B2}" sibTransId="{D5718C3D-E8AA-4CEC-9ED6-EE6A4C8EB49F}"/>
    <dgm:cxn modelId="{8322332C-EBEC-4644-B37C-7553995EE37B}" type="presOf" srcId="{CE68B02E-043A-4328-90C8-1DFDBD896818}" destId="{56E2D0FD-5A0B-4239-A006-278A3B5C43D2}" srcOrd="0" destOrd="0" presId="urn:microsoft.com/office/officeart/2005/8/layout/vProcess5"/>
    <dgm:cxn modelId="{2F28C94F-C3AB-4687-8E98-189481094C2D}" type="presOf" srcId="{941DE889-718A-46E9-8BC8-DC04FDD5F520}" destId="{D99FFE89-A424-4895-9B6A-5CDB0428009A}" srcOrd="0" destOrd="0" presId="urn:microsoft.com/office/officeart/2005/8/layout/vProcess5"/>
    <dgm:cxn modelId="{D4E5C976-F3B1-486A-ACF2-73E7DBF930AA}" srcId="{9B3E55A3-2D01-46EE-B084-D5BFD9C2BCD3}" destId="{C0F1C1C8-A317-4023-9519-08CB14A57A22}" srcOrd="0" destOrd="0" parTransId="{50E20012-38D1-4147-99CC-70B969A82164}" sibTransId="{CE68B02E-043A-4328-90C8-1DFDBD896818}"/>
    <dgm:cxn modelId="{FB0E1E78-BEF3-4664-B69D-EE448564CF21}" srcId="{9B3E55A3-2D01-46EE-B084-D5BFD9C2BCD3}" destId="{F6E3CD25-A5AF-48F6-B0DC-F152D9F48C07}" srcOrd="2" destOrd="0" parTransId="{21A47454-0BE2-4FC0-B970-1D7A057216CF}" sibTransId="{9642360D-1DBB-4C31-AEBC-208A786493E7}"/>
    <dgm:cxn modelId="{AEFE087D-A5A0-47F8-AF9A-E74A9E907D7C}" type="presOf" srcId="{C0F1C1C8-A317-4023-9519-08CB14A57A22}" destId="{9C18EC1D-4C69-413F-9663-721E4BE4657F}" srcOrd="0" destOrd="0" presId="urn:microsoft.com/office/officeart/2005/8/layout/vProcess5"/>
    <dgm:cxn modelId="{CFEEB789-6D6E-4410-ACEB-2DC6A35D4713}" type="presOf" srcId="{F6E3CD25-A5AF-48F6-B0DC-F152D9F48C07}" destId="{4EBDE7A7-51EE-49D3-A554-3CA14B7AA275}" srcOrd="1" destOrd="0" presId="urn:microsoft.com/office/officeart/2005/8/layout/vProcess5"/>
    <dgm:cxn modelId="{7966E78C-5545-4208-83EF-CEF5CD19353F}" type="presOf" srcId="{9B3E55A3-2D01-46EE-B084-D5BFD9C2BCD3}" destId="{1886A6D0-B628-4896-8272-1FA08F6C371B}" srcOrd="0" destOrd="0" presId="urn:microsoft.com/office/officeart/2005/8/layout/vProcess5"/>
    <dgm:cxn modelId="{005470A7-BE4C-4A0D-B9D2-E4F29CF6A0A4}" type="presOf" srcId="{C0F1C1C8-A317-4023-9519-08CB14A57A22}" destId="{AB0C3C64-955C-43CD-B0C7-F4B836126828}" srcOrd="1" destOrd="0" presId="urn:microsoft.com/office/officeart/2005/8/layout/vProcess5"/>
    <dgm:cxn modelId="{B66264B6-E167-4718-BA2B-A6230D769BF6}" type="presOf" srcId="{F6E3CD25-A5AF-48F6-B0DC-F152D9F48C07}" destId="{D187B3D5-B4E6-4600-BD77-53E5A9181693}" srcOrd="0" destOrd="0" presId="urn:microsoft.com/office/officeart/2005/8/layout/vProcess5"/>
    <dgm:cxn modelId="{CB248206-1ED9-4821-A9F7-6B4524DC522C}" type="presParOf" srcId="{1886A6D0-B628-4896-8272-1FA08F6C371B}" destId="{8CB2A67D-7D1F-4BE6-8A49-48827EC8C7A3}" srcOrd="0" destOrd="0" presId="urn:microsoft.com/office/officeart/2005/8/layout/vProcess5"/>
    <dgm:cxn modelId="{83D0613F-3156-43C2-9FA9-DF4ADB6ACC7D}" type="presParOf" srcId="{1886A6D0-B628-4896-8272-1FA08F6C371B}" destId="{9C18EC1D-4C69-413F-9663-721E4BE4657F}" srcOrd="1" destOrd="0" presId="urn:microsoft.com/office/officeart/2005/8/layout/vProcess5"/>
    <dgm:cxn modelId="{96FA32B3-EA73-4A0F-A00F-7E4B4EA69DDC}" type="presParOf" srcId="{1886A6D0-B628-4896-8272-1FA08F6C371B}" destId="{D99FFE89-A424-4895-9B6A-5CDB0428009A}" srcOrd="2" destOrd="0" presId="urn:microsoft.com/office/officeart/2005/8/layout/vProcess5"/>
    <dgm:cxn modelId="{5D2792F2-C9E4-426B-A9A1-1225B23317E4}" type="presParOf" srcId="{1886A6D0-B628-4896-8272-1FA08F6C371B}" destId="{D187B3D5-B4E6-4600-BD77-53E5A9181693}" srcOrd="3" destOrd="0" presId="urn:microsoft.com/office/officeart/2005/8/layout/vProcess5"/>
    <dgm:cxn modelId="{964E9E79-F826-4CAD-8EBA-09A8A7E0FEDF}" type="presParOf" srcId="{1886A6D0-B628-4896-8272-1FA08F6C371B}" destId="{56E2D0FD-5A0B-4239-A006-278A3B5C43D2}" srcOrd="4" destOrd="0" presId="urn:microsoft.com/office/officeart/2005/8/layout/vProcess5"/>
    <dgm:cxn modelId="{0F01BE1B-1B81-42F3-B178-A7BD2EF300E9}" type="presParOf" srcId="{1886A6D0-B628-4896-8272-1FA08F6C371B}" destId="{4214022C-1CF3-4B8D-B8A4-6BDCC89332C3}" srcOrd="5" destOrd="0" presId="urn:microsoft.com/office/officeart/2005/8/layout/vProcess5"/>
    <dgm:cxn modelId="{512C0382-99BD-47B8-B231-301D83A9A17D}" type="presParOf" srcId="{1886A6D0-B628-4896-8272-1FA08F6C371B}" destId="{AB0C3C64-955C-43CD-B0C7-F4B836126828}" srcOrd="6" destOrd="0" presId="urn:microsoft.com/office/officeart/2005/8/layout/vProcess5"/>
    <dgm:cxn modelId="{030D7B79-8879-455E-8A6F-B0D799768206}" type="presParOf" srcId="{1886A6D0-B628-4896-8272-1FA08F6C371B}" destId="{5164AA8F-13B8-4873-97B6-7CB067D2ECF8}" srcOrd="7" destOrd="0" presId="urn:microsoft.com/office/officeart/2005/8/layout/vProcess5"/>
    <dgm:cxn modelId="{4CB0DF30-FEF8-4487-BF8B-3108194D9B97}" type="presParOf" srcId="{1886A6D0-B628-4896-8272-1FA08F6C371B}" destId="{4EBDE7A7-51EE-49D3-A554-3CA14B7AA27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B8AD2-DE37-463A-A450-618D091BE69C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F477A-F540-45E2-918E-61DCB6AEE2FA}">
      <dgm:prSet/>
      <dgm:spPr/>
      <dgm:t>
        <a:bodyPr/>
        <a:lstStyle/>
        <a:p>
          <a:pPr>
            <a:defRPr b="1"/>
          </a:pPr>
          <a:r>
            <a:rPr lang="en-US" dirty="0"/>
            <a:t>276 BC</a:t>
          </a:r>
        </a:p>
      </dgm:t>
    </dgm:pt>
    <dgm:pt modelId="{58ED1C4F-0426-4B70-AF27-4AEDAA106E92}" type="parTrans" cxnId="{B72C854C-6242-4DD1-8B8D-BF7176AAA933}">
      <dgm:prSet/>
      <dgm:spPr/>
      <dgm:t>
        <a:bodyPr/>
        <a:lstStyle/>
        <a:p>
          <a:endParaRPr lang="en-US"/>
        </a:p>
      </dgm:t>
    </dgm:pt>
    <dgm:pt modelId="{A36C35FD-0DE7-4AC7-B2F0-71E7DD5F8414}" type="sibTrans" cxnId="{B72C854C-6242-4DD1-8B8D-BF7176AAA933}">
      <dgm:prSet/>
      <dgm:spPr/>
      <dgm:t>
        <a:bodyPr/>
        <a:lstStyle/>
        <a:p>
          <a:endParaRPr lang="en-US"/>
        </a:p>
      </dgm:t>
    </dgm:pt>
    <dgm:pt modelId="{786A75C5-88E1-4912-9ED2-F819387ACE94}">
      <dgm:prSet/>
      <dgm:spPr/>
      <dgm:t>
        <a:bodyPr/>
        <a:lstStyle/>
        <a:p>
          <a:r>
            <a:rPr lang="en-US" dirty="0"/>
            <a:t>Eratosthenes</a:t>
          </a:r>
        </a:p>
      </dgm:t>
    </dgm:pt>
    <dgm:pt modelId="{801A0C27-C48F-49AD-A070-94FB7437D27D}" type="parTrans" cxnId="{1A68E236-D8BB-4370-B546-A6EAC151CD8E}">
      <dgm:prSet/>
      <dgm:spPr/>
      <dgm:t>
        <a:bodyPr/>
        <a:lstStyle/>
        <a:p>
          <a:endParaRPr lang="en-US"/>
        </a:p>
      </dgm:t>
    </dgm:pt>
    <dgm:pt modelId="{0A75AA0F-6C35-4F51-90DA-347C4ED438C8}" type="sibTrans" cxnId="{1A68E236-D8BB-4370-B546-A6EAC151CD8E}">
      <dgm:prSet/>
      <dgm:spPr/>
      <dgm:t>
        <a:bodyPr/>
        <a:lstStyle/>
        <a:p>
          <a:endParaRPr lang="en-US"/>
        </a:p>
      </dgm:t>
    </dgm:pt>
    <dgm:pt modelId="{BD4E3562-6C10-48D9-9574-B126A7FFBD33}">
      <dgm:prSet/>
      <dgm:spPr/>
      <dgm:t>
        <a:bodyPr/>
        <a:lstStyle/>
        <a:p>
          <a:pPr>
            <a:defRPr b="1"/>
          </a:pPr>
          <a:r>
            <a:rPr lang="en-US" dirty="0"/>
            <a:t>169BC</a:t>
          </a:r>
        </a:p>
      </dgm:t>
    </dgm:pt>
    <dgm:pt modelId="{20EF97A4-C3A3-4B01-A248-88B8B9E2E33C}" type="parTrans" cxnId="{BF136F19-596C-4C04-852E-1F298D7366B6}">
      <dgm:prSet/>
      <dgm:spPr/>
      <dgm:t>
        <a:bodyPr/>
        <a:lstStyle/>
        <a:p>
          <a:endParaRPr lang="en-US"/>
        </a:p>
      </dgm:t>
    </dgm:pt>
    <dgm:pt modelId="{956C6850-CCE7-4D33-B908-C1525781F20A}" type="sibTrans" cxnId="{BF136F19-596C-4C04-852E-1F298D7366B6}">
      <dgm:prSet/>
      <dgm:spPr/>
      <dgm:t>
        <a:bodyPr/>
        <a:lstStyle/>
        <a:p>
          <a:endParaRPr lang="en-US"/>
        </a:p>
      </dgm:t>
    </dgm:pt>
    <dgm:pt modelId="{8B83785E-EF4C-494B-8D2F-4FABA7CC4CE2}">
      <dgm:prSet/>
      <dgm:spPr/>
      <dgm:t>
        <a:bodyPr/>
        <a:lstStyle/>
        <a:p>
          <a:r>
            <a:rPr lang="en-US" dirty="0"/>
            <a:t>Hipparchus</a:t>
          </a:r>
        </a:p>
      </dgm:t>
    </dgm:pt>
    <dgm:pt modelId="{FC80C846-4763-48C2-9751-9448695E5E2C}" type="parTrans" cxnId="{E28FADCF-CB63-444B-87FC-1EADF379C64B}">
      <dgm:prSet/>
      <dgm:spPr/>
      <dgm:t>
        <a:bodyPr/>
        <a:lstStyle/>
        <a:p>
          <a:endParaRPr lang="en-US"/>
        </a:p>
      </dgm:t>
    </dgm:pt>
    <dgm:pt modelId="{5D51214F-82AB-40BB-9460-30D964CBE545}" type="sibTrans" cxnId="{E28FADCF-CB63-444B-87FC-1EADF379C64B}">
      <dgm:prSet/>
      <dgm:spPr/>
      <dgm:t>
        <a:bodyPr/>
        <a:lstStyle/>
        <a:p>
          <a:endParaRPr lang="en-US"/>
        </a:p>
      </dgm:t>
    </dgm:pt>
    <dgm:pt modelId="{3B0DA5C9-8DA9-4FFE-A30B-D793283FDEE5}">
      <dgm:prSet/>
      <dgm:spPr/>
      <dgm:t>
        <a:bodyPr/>
        <a:lstStyle/>
        <a:p>
          <a:pPr>
            <a:defRPr b="1"/>
          </a:pPr>
          <a:r>
            <a:rPr lang="en-US" dirty="0"/>
            <a:t>168 AD</a:t>
          </a:r>
        </a:p>
      </dgm:t>
    </dgm:pt>
    <dgm:pt modelId="{75B91EEF-1132-4378-8CA6-9095DE54F47B}" type="parTrans" cxnId="{6074FE6A-355D-4EC7-85DF-61A7963A453F}">
      <dgm:prSet/>
      <dgm:spPr/>
      <dgm:t>
        <a:bodyPr/>
        <a:lstStyle/>
        <a:p>
          <a:endParaRPr lang="en-US"/>
        </a:p>
      </dgm:t>
    </dgm:pt>
    <dgm:pt modelId="{9A5DE9E9-2F98-4CC6-9C5F-B83EBBF17622}" type="sibTrans" cxnId="{6074FE6A-355D-4EC7-85DF-61A7963A453F}">
      <dgm:prSet/>
      <dgm:spPr/>
      <dgm:t>
        <a:bodyPr/>
        <a:lstStyle/>
        <a:p>
          <a:endParaRPr lang="en-US"/>
        </a:p>
      </dgm:t>
    </dgm:pt>
    <dgm:pt modelId="{626ABDB6-4302-4B7D-9C45-95889DB7DE65}">
      <dgm:prSet/>
      <dgm:spPr/>
      <dgm:t>
        <a:bodyPr/>
        <a:lstStyle/>
        <a:p>
          <a:r>
            <a:rPr lang="en-US" dirty="0" err="1"/>
            <a:t>Ptolomy</a:t>
          </a:r>
          <a:endParaRPr lang="en-US" dirty="0"/>
        </a:p>
      </dgm:t>
    </dgm:pt>
    <dgm:pt modelId="{7F66078E-A14A-4254-8624-673517EBD6CA}" type="parTrans" cxnId="{AA9EADF3-C8B8-456A-A462-D4F4C6B9DBEE}">
      <dgm:prSet/>
      <dgm:spPr/>
      <dgm:t>
        <a:bodyPr/>
        <a:lstStyle/>
        <a:p>
          <a:endParaRPr lang="en-US"/>
        </a:p>
      </dgm:t>
    </dgm:pt>
    <dgm:pt modelId="{5617E367-6796-4F8F-BB7A-6D64E5672339}" type="sibTrans" cxnId="{AA9EADF3-C8B8-456A-A462-D4F4C6B9DBEE}">
      <dgm:prSet/>
      <dgm:spPr/>
      <dgm:t>
        <a:bodyPr/>
        <a:lstStyle/>
        <a:p>
          <a:endParaRPr lang="en-US"/>
        </a:p>
      </dgm:t>
    </dgm:pt>
    <dgm:pt modelId="{27D98710-0368-48C0-8A89-86AAAB7F8270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tx1"/>
              </a:solidFill>
              <a:latin typeface="Calibri"/>
              <a:cs typeface="Calibri"/>
            </a:rPr>
            <a:t>384 BC</a:t>
          </a:r>
        </a:p>
      </dgm:t>
    </dgm:pt>
    <dgm:pt modelId="{8A56137D-EEA7-4A95-A4D0-F8B901E43229}" type="parTrans" cxnId="{4263E2A0-97B9-4CFF-8B41-076467F0E617}">
      <dgm:prSet/>
      <dgm:spPr/>
    </dgm:pt>
    <dgm:pt modelId="{71A786E4-DE56-4AD0-90E4-D6019A5127CB}" type="sibTrans" cxnId="{4263E2A0-97B9-4CFF-8B41-076467F0E617}">
      <dgm:prSet/>
      <dgm:spPr/>
    </dgm:pt>
    <dgm:pt modelId="{3E999468-79D4-421B-A029-4D24C7EFBDF1}">
      <dgm:prSet phldr="0"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Calibri"/>
              <a:cs typeface="Calibri"/>
            </a:rPr>
            <a:t>Aristotle</a:t>
          </a:r>
        </a:p>
      </dgm:t>
    </dgm:pt>
    <dgm:pt modelId="{0772DB27-F15F-4E43-9C92-38DB2B944609}" type="parTrans" cxnId="{F5CACA05-90DB-4500-AB74-F2AEC7ADE128}">
      <dgm:prSet/>
      <dgm:spPr/>
    </dgm:pt>
    <dgm:pt modelId="{E8D94FCB-E259-4110-9E3C-6832DD92DBC2}" type="sibTrans" cxnId="{F5CACA05-90DB-4500-AB74-F2AEC7ADE128}">
      <dgm:prSet/>
      <dgm:spPr/>
    </dgm:pt>
    <dgm:pt modelId="{CA3EBC5C-301C-448D-AF5D-2092ECDED0E0}" type="pres">
      <dgm:prSet presAssocID="{918B8AD2-DE37-463A-A450-618D091BE69C}" presName="root" presStyleCnt="0">
        <dgm:presLayoutVars>
          <dgm:chMax/>
          <dgm:chPref/>
          <dgm:animLvl val="lvl"/>
        </dgm:presLayoutVars>
      </dgm:prSet>
      <dgm:spPr/>
    </dgm:pt>
    <dgm:pt modelId="{DA7C6E5A-292C-4D9E-B52F-3256DB625D3C}" type="pres">
      <dgm:prSet presAssocID="{918B8AD2-DE37-463A-A450-618D091BE69C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6B9FBCAB-5C26-4DEE-A705-F0800A2C9B36}" type="pres">
      <dgm:prSet presAssocID="{918B8AD2-DE37-463A-A450-618D091BE69C}" presName="nodes" presStyleCnt="0">
        <dgm:presLayoutVars>
          <dgm:chMax/>
          <dgm:chPref/>
          <dgm:animLvl val="lvl"/>
        </dgm:presLayoutVars>
      </dgm:prSet>
      <dgm:spPr/>
    </dgm:pt>
    <dgm:pt modelId="{A06DF17C-D785-40E1-954F-4F39D6FB733D}" type="pres">
      <dgm:prSet presAssocID="{FB4F477A-F540-45E2-918E-61DCB6AEE2FA}" presName="composite" presStyleCnt="0"/>
      <dgm:spPr/>
    </dgm:pt>
    <dgm:pt modelId="{4B85D2E0-1041-46D5-8584-E1F64F2D1F05}" type="pres">
      <dgm:prSet presAssocID="{FB4F477A-F540-45E2-918E-61DCB6AEE2FA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D0325FD-FFF0-4C5F-A184-DDBAA67FB4A0}" type="pres">
      <dgm:prSet presAssocID="{FB4F477A-F540-45E2-918E-61DCB6AEE2FA}" presName="DropPinPlaceHolder" presStyleCnt="0"/>
      <dgm:spPr/>
    </dgm:pt>
    <dgm:pt modelId="{82CE1388-EBF3-4026-A933-2A7E04BED32F}" type="pres">
      <dgm:prSet presAssocID="{FB4F477A-F540-45E2-918E-61DCB6AEE2FA}" presName="DropPin" presStyleLbl="alignNode1" presStyleIdx="0" presStyleCnt="4"/>
      <dgm:spPr/>
    </dgm:pt>
    <dgm:pt modelId="{3F40716B-D1C0-4577-984E-8E829D149627}" type="pres">
      <dgm:prSet presAssocID="{FB4F477A-F540-45E2-918E-61DCB6AEE2FA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8462C7C1-81FA-47E8-8AED-4A3CD44A4639}" type="pres">
      <dgm:prSet presAssocID="{FB4F477A-F540-45E2-918E-61DCB6AEE2FA}" presName="L2TextContainer" presStyleLbl="revTx" presStyleIdx="0" presStyleCnt="8">
        <dgm:presLayoutVars>
          <dgm:bulletEnabled val="1"/>
        </dgm:presLayoutVars>
      </dgm:prSet>
      <dgm:spPr/>
    </dgm:pt>
    <dgm:pt modelId="{D7AE01E9-C6A1-45A2-8734-5E76EE749B49}" type="pres">
      <dgm:prSet presAssocID="{FB4F477A-F540-45E2-918E-61DCB6AEE2FA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21BE465B-D73B-4C88-9DE0-7AAD34B79F2F}" type="pres">
      <dgm:prSet presAssocID="{FB4F477A-F540-45E2-918E-61DCB6AEE2FA}" presName="ConnectLine" presStyleLbl="sibTrans1D1" presStyleIdx="0" presStyleCnt="4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DE70CD0-9515-407B-BCA6-8EF944B72C36}" type="pres">
      <dgm:prSet presAssocID="{FB4F477A-F540-45E2-918E-61DCB6AEE2FA}" presName="EmptyPlaceHolder" presStyleCnt="0"/>
      <dgm:spPr/>
    </dgm:pt>
    <dgm:pt modelId="{276F58E8-C0A6-418B-B498-51C7F24F27EE}" type="pres">
      <dgm:prSet presAssocID="{A36C35FD-0DE7-4AC7-B2F0-71E7DD5F8414}" presName="spaceBetweenRectangles" presStyleCnt="0"/>
      <dgm:spPr/>
    </dgm:pt>
    <dgm:pt modelId="{51719866-554A-4164-8480-C0E4E56EACA0}" type="pres">
      <dgm:prSet presAssocID="{27D98710-0368-48C0-8A89-86AAAB7F8270}" presName="composite" presStyleCnt="0"/>
      <dgm:spPr/>
    </dgm:pt>
    <dgm:pt modelId="{62FEA701-DAB9-47AD-A09D-44CF44AB341F}" type="pres">
      <dgm:prSet presAssocID="{27D98710-0368-48C0-8A89-86AAAB7F8270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A1B0CDB-0811-41F0-9C73-8C938CC92332}" type="pres">
      <dgm:prSet presAssocID="{27D98710-0368-48C0-8A89-86AAAB7F8270}" presName="DropPinPlaceHolder" presStyleCnt="0"/>
      <dgm:spPr/>
    </dgm:pt>
    <dgm:pt modelId="{9D318250-1EC9-4132-BFEA-F47A5480F018}" type="pres">
      <dgm:prSet presAssocID="{27D98710-0368-48C0-8A89-86AAAB7F8270}" presName="DropPin" presStyleLbl="alignNode1" presStyleIdx="1" presStyleCnt="4"/>
      <dgm:spPr/>
    </dgm:pt>
    <dgm:pt modelId="{B99C7F8C-ED7E-47BE-92CC-CB2ECEC5FA6B}" type="pres">
      <dgm:prSet presAssocID="{27D98710-0368-48C0-8A89-86AAAB7F8270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B5C7ACAE-9D47-402C-82A9-D59101166586}" type="pres">
      <dgm:prSet presAssocID="{27D98710-0368-48C0-8A89-86AAAB7F8270}" presName="L2TextContainer" presStyleLbl="revTx" presStyleIdx="2" presStyleCnt="8">
        <dgm:presLayoutVars>
          <dgm:bulletEnabled val="1"/>
        </dgm:presLayoutVars>
      </dgm:prSet>
      <dgm:spPr/>
    </dgm:pt>
    <dgm:pt modelId="{AC2F32F6-0741-4B96-B46D-44CEA13DB7A9}" type="pres">
      <dgm:prSet presAssocID="{27D98710-0368-48C0-8A89-86AAAB7F8270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5B57550C-AEDC-413F-93AE-B97B27DACCFF}" type="pres">
      <dgm:prSet presAssocID="{27D98710-0368-48C0-8A89-86AAAB7F8270}" presName="ConnectLine" presStyleLbl="sibTrans1D1" presStyleIdx="1" presStyleCnt="4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496D637-BE5C-4A81-B7D1-E99D38B1448E}" type="pres">
      <dgm:prSet presAssocID="{27D98710-0368-48C0-8A89-86AAAB7F8270}" presName="EmptyPlaceHolder" presStyleCnt="0"/>
      <dgm:spPr/>
    </dgm:pt>
    <dgm:pt modelId="{8DDE289B-6C4E-4DD9-831C-8C5E273EE3EB}" type="pres">
      <dgm:prSet presAssocID="{71A786E4-DE56-4AD0-90E4-D6019A5127CB}" presName="spaceBetweenRectangles" presStyleCnt="0"/>
      <dgm:spPr/>
    </dgm:pt>
    <dgm:pt modelId="{91448C94-9739-46E5-B27B-0D4A609D16CE}" type="pres">
      <dgm:prSet presAssocID="{BD4E3562-6C10-48D9-9574-B126A7FFBD33}" presName="composite" presStyleCnt="0"/>
      <dgm:spPr/>
    </dgm:pt>
    <dgm:pt modelId="{ECADE633-D5A5-45C0-908C-C05EA7DB42EF}" type="pres">
      <dgm:prSet presAssocID="{BD4E3562-6C10-48D9-9574-B126A7FFBD33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DC2792A-3B5E-4851-AED0-281936E86BE0}" type="pres">
      <dgm:prSet presAssocID="{BD4E3562-6C10-48D9-9574-B126A7FFBD33}" presName="DropPinPlaceHolder" presStyleCnt="0"/>
      <dgm:spPr/>
    </dgm:pt>
    <dgm:pt modelId="{A803DE43-887A-4DF5-8281-BB2B7BDFE853}" type="pres">
      <dgm:prSet presAssocID="{BD4E3562-6C10-48D9-9574-B126A7FFBD33}" presName="DropPin" presStyleLbl="alignNode1" presStyleIdx="2" presStyleCnt="4"/>
      <dgm:spPr/>
    </dgm:pt>
    <dgm:pt modelId="{DD69B4A8-79C2-4FEE-9453-594BBABAF2D4}" type="pres">
      <dgm:prSet presAssocID="{BD4E3562-6C10-48D9-9574-B126A7FFBD33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DBBC78BA-EE4E-4387-B528-83F3CAFC82A4}" type="pres">
      <dgm:prSet presAssocID="{BD4E3562-6C10-48D9-9574-B126A7FFBD33}" presName="L2TextContainer" presStyleLbl="revTx" presStyleIdx="4" presStyleCnt="8">
        <dgm:presLayoutVars>
          <dgm:bulletEnabled val="1"/>
        </dgm:presLayoutVars>
      </dgm:prSet>
      <dgm:spPr/>
    </dgm:pt>
    <dgm:pt modelId="{9F06BE79-CDE1-4845-8CDA-965DBF5D567A}" type="pres">
      <dgm:prSet presAssocID="{BD4E3562-6C10-48D9-9574-B126A7FFBD33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DC5C80F3-88FB-44AE-AF73-FE76F9B1ADC7}" type="pres">
      <dgm:prSet presAssocID="{BD4E3562-6C10-48D9-9574-B126A7FFBD33}" presName="ConnectLine" presStyleLbl="sibTrans1D1" presStyleIdx="2" presStyleCnt="4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3FD13BA-6F82-4805-8931-0FABEC265B12}" type="pres">
      <dgm:prSet presAssocID="{BD4E3562-6C10-48D9-9574-B126A7FFBD33}" presName="EmptyPlaceHolder" presStyleCnt="0"/>
      <dgm:spPr/>
    </dgm:pt>
    <dgm:pt modelId="{6AE2038C-4D11-4742-B9A7-2742E4E5D3C5}" type="pres">
      <dgm:prSet presAssocID="{956C6850-CCE7-4D33-B908-C1525781F20A}" presName="spaceBetweenRectangles" presStyleCnt="0"/>
      <dgm:spPr/>
    </dgm:pt>
    <dgm:pt modelId="{13E5FA0D-D5FA-4920-9026-8A2C198D9D61}" type="pres">
      <dgm:prSet presAssocID="{3B0DA5C9-8DA9-4FFE-A30B-D793283FDEE5}" presName="composite" presStyleCnt="0"/>
      <dgm:spPr/>
    </dgm:pt>
    <dgm:pt modelId="{5C231486-EBCF-4880-9628-280E89E7C2E6}" type="pres">
      <dgm:prSet presAssocID="{3B0DA5C9-8DA9-4FFE-A30B-D793283FDEE5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B9E7994-A68F-4E3B-B7F4-27F4471D18FF}" type="pres">
      <dgm:prSet presAssocID="{3B0DA5C9-8DA9-4FFE-A30B-D793283FDEE5}" presName="DropPinPlaceHolder" presStyleCnt="0"/>
      <dgm:spPr/>
    </dgm:pt>
    <dgm:pt modelId="{445FEF88-0E15-481F-9C33-A08AFB5373D2}" type="pres">
      <dgm:prSet presAssocID="{3B0DA5C9-8DA9-4FFE-A30B-D793283FDEE5}" presName="DropPin" presStyleLbl="alignNode1" presStyleIdx="3" presStyleCnt="4"/>
      <dgm:spPr/>
    </dgm:pt>
    <dgm:pt modelId="{CBA84131-184D-48D2-83F8-8C8EE3CC7579}" type="pres">
      <dgm:prSet presAssocID="{3B0DA5C9-8DA9-4FFE-A30B-D793283FDEE5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gm:spPr>
    </dgm:pt>
    <dgm:pt modelId="{21575592-5118-41F6-AF43-E67F75481B9D}" type="pres">
      <dgm:prSet presAssocID="{3B0DA5C9-8DA9-4FFE-A30B-D793283FDEE5}" presName="L2TextContainer" presStyleLbl="revTx" presStyleIdx="6" presStyleCnt="8">
        <dgm:presLayoutVars>
          <dgm:bulletEnabled val="1"/>
        </dgm:presLayoutVars>
      </dgm:prSet>
      <dgm:spPr/>
    </dgm:pt>
    <dgm:pt modelId="{B8DF8C15-64E1-4A85-BB77-F52A51D899D8}" type="pres">
      <dgm:prSet presAssocID="{3B0DA5C9-8DA9-4FFE-A30B-D793283FDEE5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807DB4C3-2EAF-44BF-A476-5E2708533221}" type="pres">
      <dgm:prSet presAssocID="{3B0DA5C9-8DA9-4FFE-A30B-D793283FDEE5}" presName="ConnectLine" presStyleLbl="sibTrans1D1" presStyleIdx="3" presStyleCnt="4"/>
      <dgm:spPr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CC48DCF0-D495-4D08-B6B5-027D556EA4E9}" type="pres">
      <dgm:prSet presAssocID="{3B0DA5C9-8DA9-4FFE-A30B-D793283FDEE5}" presName="EmptyPlaceHolder" presStyleCnt="0"/>
      <dgm:spPr/>
    </dgm:pt>
  </dgm:ptLst>
  <dgm:cxnLst>
    <dgm:cxn modelId="{F5CACA05-90DB-4500-AB74-F2AEC7ADE128}" srcId="{27D98710-0368-48C0-8A89-86AAAB7F8270}" destId="{3E999468-79D4-421B-A029-4D24C7EFBDF1}" srcOrd="0" destOrd="0" parTransId="{0772DB27-F15F-4E43-9C92-38DB2B944609}" sibTransId="{E8D94FCB-E259-4110-9E3C-6832DD92DBC2}"/>
    <dgm:cxn modelId="{59A01E09-ACDF-42B1-8D91-01430C02FE19}" type="presOf" srcId="{3B0DA5C9-8DA9-4FFE-A30B-D793283FDEE5}" destId="{B8DF8C15-64E1-4A85-BB77-F52A51D899D8}" srcOrd="0" destOrd="0" presId="urn:microsoft.com/office/officeart/2017/3/layout/DropPinTimeline"/>
    <dgm:cxn modelId="{BF136F19-596C-4C04-852E-1F298D7366B6}" srcId="{918B8AD2-DE37-463A-A450-618D091BE69C}" destId="{BD4E3562-6C10-48D9-9574-B126A7FFBD33}" srcOrd="2" destOrd="0" parTransId="{20EF97A4-C3A3-4B01-A248-88B8B9E2E33C}" sibTransId="{956C6850-CCE7-4D33-B908-C1525781F20A}"/>
    <dgm:cxn modelId="{7B359A2B-AA5D-4C9B-8AEF-8D85B0B557FB}" type="presOf" srcId="{FB4F477A-F540-45E2-918E-61DCB6AEE2FA}" destId="{D7AE01E9-C6A1-45A2-8734-5E76EE749B49}" srcOrd="0" destOrd="0" presId="urn:microsoft.com/office/officeart/2017/3/layout/DropPinTimeline"/>
    <dgm:cxn modelId="{1A68E236-D8BB-4370-B546-A6EAC151CD8E}" srcId="{FB4F477A-F540-45E2-918E-61DCB6AEE2FA}" destId="{786A75C5-88E1-4912-9ED2-F819387ACE94}" srcOrd="0" destOrd="0" parTransId="{801A0C27-C48F-49AD-A070-94FB7437D27D}" sibTransId="{0A75AA0F-6C35-4F51-90DA-347C4ED438C8}"/>
    <dgm:cxn modelId="{F44FB565-B101-4C7A-9B34-9A87D5827EA5}" type="presOf" srcId="{3E999468-79D4-421B-A029-4D24C7EFBDF1}" destId="{B5C7ACAE-9D47-402C-82A9-D59101166586}" srcOrd="0" destOrd="0" presId="urn:microsoft.com/office/officeart/2017/3/layout/DropPinTimeline"/>
    <dgm:cxn modelId="{6074FE6A-355D-4EC7-85DF-61A7963A453F}" srcId="{918B8AD2-DE37-463A-A450-618D091BE69C}" destId="{3B0DA5C9-8DA9-4FFE-A30B-D793283FDEE5}" srcOrd="3" destOrd="0" parTransId="{75B91EEF-1132-4378-8CA6-9095DE54F47B}" sibTransId="{9A5DE9E9-2F98-4CC6-9C5F-B83EBBF17622}"/>
    <dgm:cxn modelId="{B72C854C-6242-4DD1-8B8D-BF7176AAA933}" srcId="{918B8AD2-DE37-463A-A450-618D091BE69C}" destId="{FB4F477A-F540-45E2-918E-61DCB6AEE2FA}" srcOrd="0" destOrd="0" parTransId="{58ED1C4F-0426-4B70-AF27-4AEDAA106E92}" sibTransId="{A36C35FD-0DE7-4AC7-B2F0-71E7DD5F8414}"/>
    <dgm:cxn modelId="{C26DE094-9A4D-4871-AFD1-B6CDC17C1C11}" type="presOf" srcId="{786A75C5-88E1-4912-9ED2-F819387ACE94}" destId="{8462C7C1-81FA-47E8-8AED-4A3CD44A4639}" srcOrd="0" destOrd="0" presId="urn:microsoft.com/office/officeart/2017/3/layout/DropPinTimeline"/>
    <dgm:cxn modelId="{70F7729F-C4C9-4CE1-83FC-E04CC525985E}" type="presOf" srcId="{8B83785E-EF4C-494B-8D2F-4FABA7CC4CE2}" destId="{DBBC78BA-EE4E-4387-B528-83F3CAFC82A4}" srcOrd="0" destOrd="0" presId="urn:microsoft.com/office/officeart/2017/3/layout/DropPinTimeline"/>
    <dgm:cxn modelId="{4263E2A0-97B9-4CFF-8B41-076467F0E617}" srcId="{918B8AD2-DE37-463A-A450-618D091BE69C}" destId="{27D98710-0368-48C0-8A89-86AAAB7F8270}" srcOrd="1" destOrd="0" parTransId="{8A56137D-EEA7-4A95-A4D0-F8B901E43229}" sibTransId="{71A786E4-DE56-4AD0-90E4-D6019A5127CB}"/>
    <dgm:cxn modelId="{DD9423B2-A2F4-4B04-A4B3-B349CB0D8972}" type="presOf" srcId="{BD4E3562-6C10-48D9-9574-B126A7FFBD33}" destId="{9F06BE79-CDE1-4845-8CDA-965DBF5D567A}" srcOrd="0" destOrd="0" presId="urn:microsoft.com/office/officeart/2017/3/layout/DropPinTimeline"/>
    <dgm:cxn modelId="{1E6662C5-7379-496A-A463-972322547F09}" type="presOf" srcId="{626ABDB6-4302-4B7D-9C45-95889DB7DE65}" destId="{21575592-5118-41F6-AF43-E67F75481B9D}" srcOrd="0" destOrd="0" presId="urn:microsoft.com/office/officeart/2017/3/layout/DropPinTimeline"/>
    <dgm:cxn modelId="{2FF5BDCD-06A1-40B5-8BC2-021B167CFA24}" type="presOf" srcId="{918B8AD2-DE37-463A-A450-618D091BE69C}" destId="{CA3EBC5C-301C-448D-AF5D-2092ECDED0E0}" srcOrd="0" destOrd="0" presId="urn:microsoft.com/office/officeart/2017/3/layout/DropPinTimeline"/>
    <dgm:cxn modelId="{E28FADCF-CB63-444B-87FC-1EADF379C64B}" srcId="{BD4E3562-6C10-48D9-9574-B126A7FFBD33}" destId="{8B83785E-EF4C-494B-8D2F-4FABA7CC4CE2}" srcOrd="0" destOrd="0" parTransId="{FC80C846-4763-48C2-9751-9448695E5E2C}" sibTransId="{5D51214F-82AB-40BB-9460-30D964CBE545}"/>
    <dgm:cxn modelId="{CC3056E8-1BD3-4C39-B9AB-33C47F3F4027}" type="presOf" srcId="{27D98710-0368-48C0-8A89-86AAAB7F8270}" destId="{AC2F32F6-0741-4B96-B46D-44CEA13DB7A9}" srcOrd="0" destOrd="0" presId="urn:microsoft.com/office/officeart/2017/3/layout/DropPinTimeline"/>
    <dgm:cxn modelId="{AA9EADF3-C8B8-456A-A462-D4F4C6B9DBEE}" srcId="{3B0DA5C9-8DA9-4FFE-A30B-D793283FDEE5}" destId="{626ABDB6-4302-4B7D-9C45-95889DB7DE65}" srcOrd="0" destOrd="0" parTransId="{7F66078E-A14A-4254-8624-673517EBD6CA}" sibTransId="{5617E367-6796-4F8F-BB7A-6D64E5672339}"/>
    <dgm:cxn modelId="{E61E7C0F-55EC-47FF-A70D-8C31BFFF50ED}" type="presParOf" srcId="{CA3EBC5C-301C-448D-AF5D-2092ECDED0E0}" destId="{DA7C6E5A-292C-4D9E-B52F-3256DB625D3C}" srcOrd="0" destOrd="0" presId="urn:microsoft.com/office/officeart/2017/3/layout/DropPinTimeline"/>
    <dgm:cxn modelId="{4F844B66-707C-48E5-8612-63E7AECF1848}" type="presParOf" srcId="{CA3EBC5C-301C-448D-AF5D-2092ECDED0E0}" destId="{6B9FBCAB-5C26-4DEE-A705-F0800A2C9B36}" srcOrd="1" destOrd="0" presId="urn:microsoft.com/office/officeart/2017/3/layout/DropPinTimeline"/>
    <dgm:cxn modelId="{1B8A96B8-BDFD-4C98-A4A0-4E9CAAF78B81}" type="presParOf" srcId="{6B9FBCAB-5C26-4DEE-A705-F0800A2C9B36}" destId="{A06DF17C-D785-40E1-954F-4F39D6FB733D}" srcOrd="0" destOrd="0" presId="urn:microsoft.com/office/officeart/2017/3/layout/DropPinTimeline"/>
    <dgm:cxn modelId="{3D67C474-5DC1-4706-A741-8F9DB28B3CA9}" type="presParOf" srcId="{A06DF17C-D785-40E1-954F-4F39D6FB733D}" destId="{4B85D2E0-1041-46D5-8584-E1F64F2D1F05}" srcOrd="0" destOrd="0" presId="urn:microsoft.com/office/officeart/2017/3/layout/DropPinTimeline"/>
    <dgm:cxn modelId="{61F6AF26-99E1-4FDD-A559-0A3C3F035581}" type="presParOf" srcId="{A06DF17C-D785-40E1-954F-4F39D6FB733D}" destId="{0D0325FD-FFF0-4C5F-A184-DDBAA67FB4A0}" srcOrd="1" destOrd="0" presId="urn:microsoft.com/office/officeart/2017/3/layout/DropPinTimeline"/>
    <dgm:cxn modelId="{853DE94E-7F82-445E-9BA3-148F13536D8F}" type="presParOf" srcId="{0D0325FD-FFF0-4C5F-A184-DDBAA67FB4A0}" destId="{82CE1388-EBF3-4026-A933-2A7E04BED32F}" srcOrd="0" destOrd="0" presId="urn:microsoft.com/office/officeart/2017/3/layout/DropPinTimeline"/>
    <dgm:cxn modelId="{6FDA98E7-8A89-42F8-97AA-569C246F82AB}" type="presParOf" srcId="{0D0325FD-FFF0-4C5F-A184-DDBAA67FB4A0}" destId="{3F40716B-D1C0-4577-984E-8E829D149627}" srcOrd="1" destOrd="0" presId="urn:microsoft.com/office/officeart/2017/3/layout/DropPinTimeline"/>
    <dgm:cxn modelId="{2D39AA7F-43FE-4C82-96A0-C97180A9FD9D}" type="presParOf" srcId="{A06DF17C-D785-40E1-954F-4F39D6FB733D}" destId="{8462C7C1-81FA-47E8-8AED-4A3CD44A4639}" srcOrd="2" destOrd="0" presId="urn:microsoft.com/office/officeart/2017/3/layout/DropPinTimeline"/>
    <dgm:cxn modelId="{0F159AA3-FFFB-4AD2-A98B-F6E02CC28201}" type="presParOf" srcId="{A06DF17C-D785-40E1-954F-4F39D6FB733D}" destId="{D7AE01E9-C6A1-45A2-8734-5E76EE749B49}" srcOrd="3" destOrd="0" presId="urn:microsoft.com/office/officeart/2017/3/layout/DropPinTimeline"/>
    <dgm:cxn modelId="{EDF8FB7F-A2F5-4CC1-9CDB-85AD2AFDB4C4}" type="presParOf" srcId="{A06DF17C-D785-40E1-954F-4F39D6FB733D}" destId="{21BE465B-D73B-4C88-9DE0-7AAD34B79F2F}" srcOrd="4" destOrd="0" presId="urn:microsoft.com/office/officeart/2017/3/layout/DropPinTimeline"/>
    <dgm:cxn modelId="{291E5491-14B9-4A5E-BD21-D9D71A9C2221}" type="presParOf" srcId="{A06DF17C-D785-40E1-954F-4F39D6FB733D}" destId="{0DE70CD0-9515-407B-BCA6-8EF944B72C36}" srcOrd="5" destOrd="0" presId="urn:microsoft.com/office/officeart/2017/3/layout/DropPinTimeline"/>
    <dgm:cxn modelId="{B617FB34-8FD3-43B0-B3B1-B52F5042C303}" type="presParOf" srcId="{6B9FBCAB-5C26-4DEE-A705-F0800A2C9B36}" destId="{276F58E8-C0A6-418B-B498-51C7F24F27EE}" srcOrd="1" destOrd="0" presId="urn:microsoft.com/office/officeart/2017/3/layout/DropPinTimeline"/>
    <dgm:cxn modelId="{74701DC6-88CD-40B9-B86A-F6A4C516D123}" type="presParOf" srcId="{6B9FBCAB-5C26-4DEE-A705-F0800A2C9B36}" destId="{51719866-554A-4164-8480-C0E4E56EACA0}" srcOrd="2" destOrd="0" presId="urn:microsoft.com/office/officeart/2017/3/layout/DropPinTimeline"/>
    <dgm:cxn modelId="{684FF916-C1B6-4F92-B308-6EE0DBCA478D}" type="presParOf" srcId="{51719866-554A-4164-8480-C0E4E56EACA0}" destId="{62FEA701-DAB9-47AD-A09D-44CF44AB341F}" srcOrd="0" destOrd="0" presId="urn:microsoft.com/office/officeart/2017/3/layout/DropPinTimeline"/>
    <dgm:cxn modelId="{86380276-3BB0-480F-A0A2-1A2BCBAD6BEE}" type="presParOf" srcId="{51719866-554A-4164-8480-C0E4E56EACA0}" destId="{CA1B0CDB-0811-41F0-9C73-8C938CC92332}" srcOrd="1" destOrd="0" presId="urn:microsoft.com/office/officeart/2017/3/layout/DropPinTimeline"/>
    <dgm:cxn modelId="{0F7C88E0-796C-4A65-9E23-6CB9C2E2D372}" type="presParOf" srcId="{CA1B0CDB-0811-41F0-9C73-8C938CC92332}" destId="{9D318250-1EC9-4132-BFEA-F47A5480F018}" srcOrd="0" destOrd="0" presId="urn:microsoft.com/office/officeart/2017/3/layout/DropPinTimeline"/>
    <dgm:cxn modelId="{407B136F-FC41-4779-BE6F-00DBFB0FC67E}" type="presParOf" srcId="{CA1B0CDB-0811-41F0-9C73-8C938CC92332}" destId="{B99C7F8C-ED7E-47BE-92CC-CB2ECEC5FA6B}" srcOrd="1" destOrd="0" presId="urn:microsoft.com/office/officeart/2017/3/layout/DropPinTimeline"/>
    <dgm:cxn modelId="{0B490377-863C-4085-ABBD-83ADD5A21B67}" type="presParOf" srcId="{51719866-554A-4164-8480-C0E4E56EACA0}" destId="{B5C7ACAE-9D47-402C-82A9-D59101166586}" srcOrd="2" destOrd="0" presId="urn:microsoft.com/office/officeart/2017/3/layout/DropPinTimeline"/>
    <dgm:cxn modelId="{EC9D4FC2-9965-4376-8307-196A48EF0358}" type="presParOf" srcId="{51719866-554A-4164-8480-C0E4E56EACA0}" destId="{AC2F32F6-0741-4B96-B46D-44CEA13DB7A9}" srcOrd="3" destOrd="0" presId="urn:microsoft.com/office/officeart/2017/3/layout/DropPinTimeline"/>
    <dgm:cxn modelId="{092E3D3A-A87A-4A6C-86C1-65F6473839AD}" type="presParOf" srcId="{51719866-554A-4164-8480-C0E4E56EACA0}" destId="{5B57550C-AEDC-413F-93AE-B97B27DACCFF}" srcOrd="4" destOrd="0" presId="urn:microsoft.com/office/officeart/2017/3/layout/DropPinTimeline"/>
    <dgm:cxn modelId="{ED0C2021-B9F7-4E1A-B3AC-5F2842E26EB2}" type="presParOf" srcId="{51719866-554A-4164-8480-C0E4E56EACA0}" destId="{9496D637-BE5C-4A81-B7D1-E99D38B1448E}" srcOrd="5" destOrd="0" presId="urn:microsoft.com/office/officeart/2017/3/layout/DropPinTimeline"/>
    <dgm:cxn modelId="{540D9164-988E-46D5-A209-E4BBBCBABC71}" type="presParOf" srcId="{6B9FBCAB-5C26-4DEE-A705-F0800A2C9B36}" destId="{8DDE289B-6C4E-4DD9-831C-8C5E273EE3EB}" srcOrd="3" destOrd="0" presId="urn:microsoft.com/office/officeart/2017/3/layout/DropPinTimeline"/>
    <dgm:cxn modelId="{B6ECBFB2-B748-4458-885A-2C69B7C9A03E}" type="presParOf" srcId="{6B9FBCAB-5C26-4DEE-A705-F0800A2C9B36}" destId="{91448C94-9739-46E5-B27B-0D4A609D16CE}" srcOrd="4" destOrd="0" presId="urn:microsoft.com/office/officeart/2017/3/layout/DropPinTimeline"/>
    <dgm:cxn modelId="{5ECD54EE-F5D2-476B-ACF3-7D8C74B1323B}" type="presParOf" srcId="{91448C94-9739-46E5-B27B-0D4A609D16CE}" destId="{ECADE633-D5A5-45C0-908C-C05EA7DB42EF}" srcOrd="0" destOrd="0" presId="urn:microsoft.com/office/officeart/2017/3/layout/DropPinTimeline"/>
    <dgm:cxn modelId="{51D32133-B054-4387-BCDD-E526714A8EB1}" type="presParOf" srcId="{91448C94-9739-46E5-B27B-0D4A609D16CE}" destId="{0DC2792A-3B5E-4851-AED0-281936E86BE0}" srcOrd="1" destOrd="0" presId="urn:microsoft.com/office/officeart/2017/3/layout/DropPinTimeline"/>
    <dgm:cxn modelId="{58320A8C-31BE-431A-9517-C12279871EF6}" type="presParOf" srcId="{0DC2792A-3B5E-4851-AED0-281936E86BE0}" destId="{A803DE43-887A-4DF5-8281-BB2B7BDFE853}" srcOrd="0" destOrd="0" presId="urn:microsoft.com/office/officeart/2017/3/layout/DropPinTimeline"/>
    <dgm:cxn modelId="{E874DBE1-6832-4874-ABFA-AE2B990C29CD}" type="presParOf" srcId="{0DC2792A-3B5E-4851-AED0-281936E86BE0}" destId="{DD69B4A8-79C2-4FEE-9453-594BBABAF2D4}" srcOrd="1" destOrd="0" presId="urn:microsoft.com/office/officeart/2017/3/layout/DropPinTimeline"/>
    <dgm:cxn modelId="{6D610F3E-4695-4500-8ADC-93A29D0BF33E}" type="presParOf" srcId="{91448C94-9739-46E5-B27B-0D4A609D16CE}" destId="{DBBC78BA-EE4E-4387-B528-83F3CAFC82A4}" srcOrd="2" destOrd="0" presId="urn:microsoft.com/office/officeart/2017/3/layout/DropPinTimeline"/>
    <dgm:cxn modelId="{CED8D40C-5FDF-42A5-9C1B-2AA9C9580208}" type="presParOf" srcId="{91448C94-9739-46E5-B27B-0D4A609D16CE}" destId="{9F06BE79-CDE1-4845-8CDA-965DBF5D567A}" srcOrd="3" destOrd="0" presId="urn:microsoft.com/office/officeart/2017/3/layout/DropPinTimeline"/>
    <dgm:cxn modelId="{68C73C0C-F8D0-4A92-B6BF-551D4AC142C9}" type="presParOf" srcId="{91448C94-9739-46E5-B27B-0D4A609D16CE}" destId="{DC5C80F3-88FB-44AE-AF73-FE76F9B1ADC7}" srcOrd="4" destOrd="0" presId="urn:microsoft.com/office/officeart/2017/3/layout/DropPinTimeline"/>
    <dgm:cxn modelId="{0A8AF0A1-1AF9-4BE4-8EE9-EFA415AF2F99}" type="presParOf" srcId="{91448C94-9739-46E5-B27B-0D4A609D16CE}" destId="{03FD13BA-6F82-4805-8931-0FABEC265B12}" srcOrd="5" destOrd="0" presId="urn:microsoft.com/office/officeart/2017/3/layout/DropPinTimeline"/>
    <dgm:cxn modelId="{8EAC2EEE-0FB4-42CB-B77E-E4D8266666CE}" type="presParOf" srcId="{6B9FBCAB-5C26-4DEE-A705-F0800A2C9B36}" destId="{6AE2038C-4D11-4742-B9A7-2742E4E5D3C5}" srcOrd="5" destOrd="0" presId="urn:microsoft.com/office/officeart/2017/3/layout/DropPinTimeline"/>
    <dgm:cxn modelId="{5DE33A15-9428-4A11-AEB6-862156749692}" type="presParOf" srcId="{6B9FBCAB-5C26-4DEE-A705-F0800A2C9B36}" destId="{13E5FA0D-D5FA-4920-9026-8A2C198D9D61}" srcOrd="6" destOrd="0" presId="urn:microsoft.com/office/officeart/2017/3/layout/DropPinTimeline"/>
    <dgm:cxn modelId="{BAF5A267-3EF0-491D-A37D-35145E4DC249}" type="presParOf" srcId="{13E5FA0D-D5FA-4920-9026-8A2C198D9D61}" destId="{5C231486-EBCF-4880-9628-280E89E7C2E6}" srcOrd="0" destOrd="0" presId="urn:microsoft.com/office/officeart/2017/3/layout/DropPinTimeline"/>
    <dgm:cxn modelId="{6C217726-DE5C-47CE-87A6-30FCCFA93687}" type="presParOf" srcId="{13E5FA0D-D5FA-4920-9026-8A2C198D9D61}" destId="{4B9E7994-A68F-4E3B-B7F4-27F4471D18FF}" srcOrd="1" destOrd="0" presId="urn:microsoft.com/office/officeart/2017/3/layout/DropPinTimeline"/>
    <dgm:cxn modelId="{09C427D1-8766-4937-A1F8-DFB1FD9A6251}" type="presParOf" srcId="{4B9E7994-A68F-4E3B-B7F4-27F4471D18FF}" destId="{445FEF88-0E15-481F-9C33-A08AFB5373D2}" srcOrd="0" destOrd="0" presId="urn:microsoft.com/office/officeart/2017/3/layout/DropPinTimeline"/>
    <dgm:cxn modelId="{A2321099-EF02-4EA7-ADC8-00CAEDB5A6E4}" type="presParOf" srcId="{4B9E7994-A68F-4E3B-B7F4-27F4471D18FF}" destId="{CBA84131-184D-48D2-83F8-8C8EE3CC7579}" srcOrd="1" destOrd="0" presId="urn:microsoft.com/office/officeart/2017/3/layout/DropPinTimeline"/>
    <dgm:cxn modelId="{A679D0F2-20AC-440D-AF82-6690453F9D02}" type="presParOf" srcId="{13E5FA0D-D5FA-4920-9026-8A2C198D9D61}" destId="{21575592-5118-41F6-AF43-E67F75481B9D}" srcOrd="2" destOrd="0" presId="urn:microsoft.com/office/officeart/2017/3/layout/DropPinTimeline"/>
    <dgm:cxn modelId="{07A6EC36-E606-4E3B-B33F-760BFEA6A993}" type="presParOf" srcId="{13E5FA0D-D5FA-4920-9026-8A2C198D9D61}" destId="{B8DF8C15-64E1-4A85-BB77-F52A51D899D8}" srcOrd="3" destOrd="0" presId="urn:microsoft.com/office/officeart/2017/3/layout/DropPinTimeline"/>
    <dgm:cxn modelId="{733A7A22-6869-438F-894B-9723659A2463}" type="presParOf" srcId="{13E5FA0D-D5FA-4920-9026-8A2C198D9D61}" destId="{807DB4C3-2EAF-44BF-A476-5E2708533221}" srcOrd="4" destOrd="0" presId="urn:microsoft.com/office/officeart/2017/3/layout/DropPinTimeline"/>
    <dgm:cxn modelId="{BB45A342-4C11-4F12-B198-777E30DCD33A}" type="presParOf" srcId="{13E5FA0D-D5FA-4920-9026-8A2C198D9D61}" destId="{CC48DCF0-D495-4D08-B6B5-027D556EA4E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8EC1D-4C69-413F-9663-721E4BE4657F}">
      <dsp:nvSpPr>
        <dsp:cNvPr id="0" name=""/>
        <dsp:cNvSpPr/>
      </dsp:nvSpPr>
      <dsp:spPr>
        <a:xfrm>
          <a:off x="0" y="0"/>
          <a:ext cx="5261890" cy="14306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Century Gothic" panose="020B0502020202020204"/>
            </a:rPr>
            <a:t>Who are we</a:t>
          </a:r>
          <a:r>
            <a:rPr lang="en-GB" sz="2700" kern="1200" dirty="0"/>
            <a:t>? </a:t>
          </a:r>
          <a:endParaRPr lang="en-US" sz="2700" kern="1200" dirty="0"/>
        </a:p>
      </dsp:txBody>
      <dsp:txXfrm>
        <a:off x="41901" y="41901"/>
        <a:ext cx="3718146" cy="1346811"/>
      </dsp:txXfrm>
    </dsp:sp>
    <dsp:sp modelId="{D99FFE89-A424-4895-9B6A-5CDB0428009A}">
      <dsp:nvSpPr>
        <dsp:cNvPr id="0" name=""/>
        <dsp:cNvSpPr/>
      </dsp:nvSpPr>
      <dsp:spPr>
        <a:xfrm>
          <a:off x="464284" y="1669049"/>
          <a:ext cx="5261890" cy="1430613"/>
        </a:xfrm>
        <a:prstGeom prst="roundRect">
          <a:avLst>
            <a:gd name="adj" fmla="val 10000"/>
          </a:avLst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Where did </a:t>
          </a:r>
          <a:r>
            <a:rPr lang="en-GB" sz="2700" kern="1200" dirty="0">
              <a:latin typeface="Century Gothic" panose="020B0502020202020204"/>
            </a:rPr>
            <a:t>we</a:t>
          </a:r>
          <a:r>
            <a:rPr lang="en-GB" sz="2700" kern="1200" dirty="0"/>
            <a:t> came from</a:t>
          </a:r>
          <a:r>
            <a:rPr lang="en-GB" sz="2700" kern="1200" dirty="0">
              <a:latin typeface="Century Gothic" panose="020B0502020202020204"/>
            </a:rPr>
            <a:t> and where are we going?</a:t>
          </a:r>
          <a:endParaRPr lang="en-US" sz="2700" kern="1200" dirty="0"/>
        </a:p>
      </dsp:txBody>
      <dsp:txXfrm>
        <a:off x="506185" y="1710950"/>
        <a:ext cx="3783904" cy="1346811"/>
      </dsp:txXfrm>
    </dsp:sp>
    <dsp:sp modelId="{D187B3D5-B4E6-4600-BD77-53E5A9181693}">
      <dsp:nvSpPr>
        <dsp:cNvPr id="0" name=""/>
        <dsp:cNvSpPr/>
      </dsp:nvSpPr>
      <dsp:spPr>
        <a:xfrm>
          <a:off x="928568" y="3338099"/>
          <a:ext cx="5261890" cy="1430613"/>
        </a:xfrm>
        <a:prstGeom prst="roundRect">
          <a:avLst>
            <a:gd name="adj" fmla="val 10000"/>
          </a:avLst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How </a:t>
          </a:r>
          <a:r>
            <a:rPr lang="en-GB" sz="2700" kern="1200" dirty="0">
              <a:latin typeface="Century Gothic" panose="020B0502020202020204"/>
            </a:rPr>
            <a:t>and why was the Universe born</a:t>
          </a:r>
          <a:r>
            <a:rPr lang="en-GB" sz="2700" kern="1200" dirty="0"/>
            <a:t>?</a:t>
          </a:r>
          <a:endParaRPr lang="en-US" sz="2700" kern="1200" dirty="0"/>
        </a:p>
      </dsp:txBody>
      <dsp:txXfrm>
        <a:off x="970469" y="3380000"/>
        <a:ext cx="3783904" cy="1346811"/>
      </dsp:txXfrm>
    </dsp:sp>
    <dsp:sp modelId="{56E2D0FD-5A0B-4239-A006-278A3B5C43D2}">
      <dsp:nvSpPr>
        <dsp:cNvPr id="0" name=""/>
        <dsp:cNvSpPr/>
      </dsp:nvSpPr>
      <dsp:spPr>
        <a:xfrm>
          <a:off x="4331991" y="1084882"/>
          <a:ext cx="929899" cy="929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41218" y="1084882"/>
        <a:ext cx="511445" cy="699749"/>
      </dsp:txXfrm>
    </dsp:sp>
    <dsp:sp modelId="{4214022C-1CF3-4B8D-B8A4-6BDCC89332C3}">
      <dsp:nvSpPr>
        <dsp:cNvPr id="0" name=""/>
        <dsp:cNvSpPr/>
      </dsp:nvSpPr>
      <dsp:spPr>
        <a:xfrm>
          <a:off x="4796275" y="2744394"/>
          <a:ext cx="929899" cy="929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833447"/>
            <a:satOff val="-5766"/>
            <a:lumOff val="-71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9833447"/>
              <a:satOff val="-5766"/>
              <a:lumOff val="-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05502" y="2744394"/>
        <a:ext cx="511445" cy="699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C6E5A-292C-4D9E-B52F-3256DB625D3C}">
      <dsp:nvSpPr>
        <dsp:cNvPr id="0" name=""/>
        <dsp:cNvSpPr/>
      </dsp:nvSpPr>
      <dsp:spPr>
        <a:xfrm>
          <a:off x="0" y="2384356"/>
          <a:ext cx="619045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E1388-EBF3-4026-A933-2A7E04BED32F}">
      <dsp:nvSpPr>
        <dsp:cNvPr id="0" name=""/>
        <dsp:cNvSpPr/>
      </dsp:nvSpPr>
      <dsp:spPr>
        <a:xfrm rot="8100000">
          <a:off x="73126" y="554539"/>
          <a:ext cx="340609" cy="34060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0716B-D1C0-4577-984E-8E829D149627}">
      <dsp:nvSpPr>
        <dsp:cNvPr id="0" name=""/>
        <dsp:cNvSpPr/>
      </dsp:nvSpPr>
      <dsp:spPr>
        <a:xfrm>
          <a:off x="110965" y="592378"/>
          <a:ext cx="264931" cy="2649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2C7C1-81FA-47E8-8AED-4A3CD44A4639}">
      <dsp:nvSpPr>
        <dsp:cNvPr id="0" name=""/>
        <dsp:cNvSpPr/>
      </dsp:nvSpPr>
      <dsp:spPr>
        <a:xfrm>
          <a:off x="484278" y="972817"/>
          <a:ext cx="2003172" cy="141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Eratosthenes</a:t>
          </a:r>
        </a:p>
      </dsp:txBody>
      <dsp:txXfrm>
        <a:off x="484278" y="972817"/>
        <a:ext cx="2003172" cy="1411539"/>
      </dsp:txXfrm>
    </dsp:sp>
    <dsp:sp modelId="{D7AE01E9-C6A1-45A2-8734-5E76EE749B49}">
      <dsp:nvSpPr>
        <dsp:cNvPr id="0" name=""/>
        <dsp:cNvSpPr/>
      </dsp:nvSpPr>
      <dsp:spPr>
        <a:xfrm>
          <a:off x="484278" y="476871"/>
          <a:ext cx="2003172" cy="49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276 BC</a:t>
          </a:r>
        </a:p>
      </dsp:txBody>
      <dsp:txXfrm>
        <a:off x="484278" y="476871"/>
        <a:ext cx="2003172" cy="495946"/>
      </dsp:txXfrm>
    </dsp:sp>
    <dsp:sp modelId="{21BE465B-D73B-4C88-9DE0-7AAD34B79F2F}">
      <dsp:nvSpPr>
        <dsp:cNvPr id="0" name=""/>
        <dsp:cNvSpPr/>
      </dsp:nvSpPr>
      <dsp:spPr>
        <a:xfrm>
          <a:off x="243431" y="972817"/>
          <a:ext cx="0" cy="141153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5D2E0-1041-46D5-8584-E1F64F2D1F05}">
      <dsp:nvSpPr>
        <dsp:cNvPr id="0" name=""/>
        <dsp:cNvSpPr/>
      </dsp:nvSpPr>
      <dsp:spPr>
        <a:xfrm>
          <a:off x="207204" y="2339721"/>
          <a:ext cx="86704" cy="8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18250-1EC9-4132-BFEA-F47A5480F018}">
      <dsp:nvSpPr>
        <dsp:cNvPr id="0" name=""/>
        <dsp:cNvSpPr/>
      </dsp:nvSpPr>
      <dsp:spPr>
        <a:xfrm rot="18900000">
          <a:off x="1306601" y="3873563"/>
          <a:ext cx="340609" cy="34060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C7F8C-ED7E-47BE-92CC-CB2ECEC5FA6B}">
      <dsp:nvSpPr>
        <dsp:cNvPr id="0" name=""/>
        <dsp:cNvSpPr/>
      </dsp:nvSpPr>
      <dsp:spPr>
        <a:xfrm>
          <a:off x="1344439" y="3911402"/>
          <a:ext cx="264931" cy="2649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7ACAE-9D47-402C-82A9-D59101166586}">
      <dsp:nvSpPr>
        <dsp:cNvPr id="0" name=""/>
        <dsp:cNvSpPr/>
      </dsp:nvSpPr>
      <dsp:spPr>
        <a:xfrm>
          <a:off x="1717753" y="2384356"/>
          <a:ext cx="2003172" cy="141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  <a:latin typeface="Calibri"/>
              <a:cs typeface="Calibri"/>
            </a:rPr>
            <a:t>Aristotle</a:t>
          </a:r>
        </a:p>
      </dsp:txBody>
      <dsp:txXfrm>
        <a:off x="1717753" y="2384356"/>
        <a:ext cx="2003172" cy="1411539"/>
      </dsp:txXfrm>
    </dsp:sp>
    <dsp:sp modelId="{AC2F32F6-0741-4B96-B46D-44CEA13DB7A9}">
      <dsp:nvSpPr>
        <dsp:cNvPr id="0" name=""/>
        <dsp:cNvSpPr/>
      </dsp:nvSpPr>
      <dsp:spPr>
        <a:xfrm>
          <a:off x="1717753" y="3795895"/>
          <a:ext cx="2003172" cy="49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tx1"/>
              </a:solidFill>
              <a:latin typeface="Calibri"/>
              <a:cs typeface="Calibri"/>
            </a:rPr>
            <a:t>384 BC</a:t>
          </a:r>
        </a:p>
      </dsp:txBody>
      <dsp:txXfrm>
        <a:off x="1717753" y="3795895"/>
        <a:ext cx="2003172" cy="495946"/>
      </dsp:txXfrm>
    </dsp:sp>
    <dsp:sp modelId="{5B57550C-AEDC-413F-93AE-B97B27DACCFF}">
      <dsp:nvSpPr>
        <dsp:cNvPr id="0" name=""/>
        <dsp:cNvSpPr/>
      </dsp:nvSpPr>
      <dsp:spPr>
        <a:xfrm>
          <a:off x="1476905" y="2384356"/>
          <a:ext cx="0" cy="141153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EA701-DAB9-47AD-A09D-44CF44AB341F}">
      <dsp:nvSpPr>
        <dsp:cNvPr id="0" name=""/>
        <dsp:cNvSpPr/>
      </dsp:nvSpPr>
      <dsp:spPr>
        <a:xfrm>
          <a:off x="1440679" y="2339721"/>
          <a:ext cx="86704" cy="8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3DE43-887A-4DF5-8281-BB2B7BDFE853}">
      <dsp:nvSpPr>
        <dsp:cNvPr id="0" name=""/>
        <dsp:cNvSpPr/>
      </dsp:nvSpPr>
      <dsp:spPr>
        <a:xfrm rot="8100000">
          <a:off x="2540076" y="554539"/>
          <a:ext cx="340609" cy="34060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9B4A8-79C2-4FEE-9453-594BBABAF2D4}">
      <dsp:nvSpPr>
        <dsp:cNvPr id="0" name=""/>
        <dsp:cNvSpPr/>
      </dsp:nvSpPr>
      <dsp:spPr>
        <a:xfrm>
          <a:off x="2577914" y="592378"/>
          <a:ext cx="264931" cy="2649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C78BA-EE4E-4387-B528-83F3CAFC82A4}">
      <dsp:nvSpPr>
        <dsp:cNvPr id="0" name=""/>
        <dsp:cNvSpPr/>
      </dsp:nvSpPr>
      <dsp:spPr>
        <a:xfrm>
          <a:off x="2951228" y="972817"/>
          <a:ext cx="2003172" cy="141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Hipparchus</a:t>
          </a:r>
        </a:p>
      </dsp:txBody>
      <dsp:txXfrm>
        <a:off x="2951228" y="972817"/>
        <a:ext cx="2003172" cy="1411539"/>
      </dsp:txXfrm>
    </dsp:sp>
    <dsp:sp modelId="{9F06BE79-CDE1-4845-8CDA-965DBF5D567A}">
      <dsp:nvSpPr>
        <dsp:cNvPr id="0" name=""/>
        <dsp:cNvSpPr/>
      </dsp:nvSpPr>
      <dsp:spPr>
        <a:xfrm>
          <a:off x="2951228" y="476871"/>
          <a:ext cx="2003172" cy="49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169BC</a:t>
          </a:r>
        </a:p>
      </dsp:txBody>
      <dsp:txXfrm>
        <a:off x="2951228" y="476871"/>
        <a:ext cx="2003172" cy="495946"/>
      </dsp:txXfrm>
    </dsp:sp>
    <dsp:sp modelId="{DC5C80F3-88FB-44AE-AF73-FE76F9B1ADC7}">
      <dsp:nvSpPr>
        <dsp:cNvPr id="0" name=""/>
        <dsp:cNvSpPr/>
      </dsp:nvSpPr>
      <dsp:spPr>
        <a:xfrm>
          <a:off x="2710380" y="972817"/>
          <a:ext cx="0" cy="141153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ADE633-D5A5-45C0-908C-C05EA7DB42EF}">
      <dsp:nvSpPr>
        <dsp:cNvPr id="0" name=""/>
        <dsp:cNvSpPr/>
      </dsp:nvSpPr>
      <dsp:spPr>
        <a:xfrm>
          <a:off x="2674154" y="2339721"/>
          <a:ext cx="86704" cy="8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FEF88-0E15-481F-9C33-A08AFB5373D2}">
      <dsp:nvSpPr>
        <dsp:cNvPr id="0" name=""/>
        <dsp:cNvSpPr/>
      </dsp:nvSpPr>
      <dsp:spPr>
        <a:xfrm rot="18900000">
          <a:off x="3773551" y="3873563"/>
          <a:ext cx="340609" cy="34060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84131-184D-48D2-83F8-8C8EE3CC7579}">
      <dsp:nvSpPr>
        <dsp:cNvPr id="0" name=""/>
        <dsp:cNvSpPr/>
      </dsp:nvSpPr>
      <dsp:spPr>
        <a:xfrm>
          <a:off x="3811389" y="3911402"/>
          <a:ext cx="264931" cy="2649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75592-5118-41F6-AF43-E67F75481B9D}">
      <dsp:nvSpPr>
        <dsp:cNvPr id="0" name=""/>
        <dsp:cNvSpPr/>
      </dsp:nvSpPr>
      <dsp:spPr>
        <a:xfrm>
          <a:off x="4184703" y="2384356"/>
          <a:ext cx="2003172" cy="141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Ptolomy</a:t>
          </a:r>
          <a:endParaRPr lang="en-US" sz="1500" kern="1200" dirty="0"/>
        </a:p>
      </dsp:txBody>
      <dsp:txXfrm>
        <a:off x="4184703" y="2384356"/>
        <a:ext cx="2003172" cy="1411539"/>
      </dsp:txXfrm>
    </dsp:sp>
    <dsp:sp modelId="{B8DF8C15-64E1-4A85-BB77-F52A51D899D8}">
      <dsp:nvSpPr>
        <dsp:cNvPr id="0" name=""/>
        <dsp:cNvSpPr/>
      </dsp:nvSpPr>
      <dsp:spPr>
        <a:xfrm>
          <a:off x="4184703" y="3795895"/>
          <a:ext cx="2003172" cy="495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168 AD</a:t>
          </a:r>
        </a:p>
      </dsp:txBody>
      <dsp:txXfrm>
        <a:off x="4184703" y="3795895"/>
        <a:ext cx="2003172" cy="495946"/>
      </dsp:txXfrm>
    </dsp:sp>
    <dsp:sp modelId="{807DB4C3-2EAF-44BF-A476-5E2708533221}">
      <dsp:nvSpPr>
        <dsp:cNvPr id="0" name=""/>
        <dsp:cNvSpPr/>
      </dsp:nvSpPr>
      <dsp:spPr>
        <a:xfrm>
          <a:off x="3943855" y="2384356"/>
          <a:ext cx="0" cy="1411539"/>
        </a:xfrm>
        <a:prstGeom prst="line">
          <a:avLst/>
        </a:pr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31486-EBCF-4880-9628-280E89E7C2E6}">
      <dsp:nvSpPr>
        <dsp:cNvPr id="0" name=""/>
        <dsp:cNvSpPr/>
      </dsp:nvSpPr>
      <dsp:spPr>
        <a:xfrm>
          <a:off x="3907629" y="2339721"/>
          <a:ext cx="86704" cy="8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8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05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44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063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2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9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8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6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5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7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0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5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76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1F35AE-7F5A-42E1-B3B2-146E628E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nature, outdoor, night sky, night&#10;&#10;Description automatically generated">
            <a:extLst>
              <a:ext uri="{FF2B5EF4-FFF2-40B4-BE49-F238E27FC236}">
                <a16:creationId xmlns:a16="http://schemas.microsoft.com/office/drawing/2014/main" id="{609D470F-2E65-A168-2CA2-723B42EBA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6" b="5392"/>
          <a:stretch/>
        </p:blipFill>
        <p:spPr>
          <a:xfrm>
            <a:off x="684211" y="804672"/>
            <a:ext cx="7543799" cy="2917756"/>
          </a:xfrm>
          <a:custGeom>
            <a:avLst/>
            <a:gdLst/>
            <a:ahLst/>
            <a:cxnLst/>
            <a:rect l="l" t="t" r="r" b="b"/>
            <a:pathLst>
              <a:path w="7543799" h="2917756">
                <a:moveTo>
                  <a:pt x="325906" y="0"/>
                </a:moveTo>
                <a:lnTo>
                  <a:pt x="7543799" y="0"/>
                </a:lnTo>
                <a:lnTo>
                  <a:pt x="7543799" y="2601638"/>
                </a:lnTo>
                <a:lnTo>
                  <a:pt x="7227681" y="2917756"/>
                </a:lnTo>
                <a:lnTo>
                  <a:pt x="0" y="2917756"/>
                </a:lnTo>
                <a:lnTo>
                  <a:pt x="0" y="325906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D0269D-39E2-42E4-AD56-F65D629C9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4175A4-E4D7-4D1A-93E8-FD679229F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E9403-561B-4CEC-B6F7-9BD476FB4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FE00C17-2C9E-48CF-9BC3-61B34FD13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37D796-28F7-4A9C-AD5B-7D8CCE81E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E25AE7-6B25-4C75-85E5-733E8A4CE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641" y="3949438"/>
            <a:ext cx="9552558" cy="1443483"/>
          </a:xfrm>
        </p:spPr>
        <p:txBody>
          <a:bodyPr>
            <a:normAutofit/>
          </a:bodyPr>
          <a:lstStyle/>
          <a:p>
            <a:r>
              <a:rPr lang="en-GB" dirty="0">
                <a:ea typeface="Calibri Light"/>
                <a:cs typeface="Calibri Light"/>
              </a:rPr>
              <a:t>THE HISTORY OF ASTRONOMY 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815" y="5372120"/>
            <a:ext cx="9623477" cy="462967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3CE43A-3ED7-B177-B906-DAC48B43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47" y="1016480"/>
            <a:ext cx="2614791" cy="2853268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8DDF6F-C929-040A-6500-1C0E3FEC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en-GB" dirty="0"/>
              <a:t>Thank you!</a:t>
            </a:r>
          </a:p>
        </p:txBody>
      </p:sp>
      <p:pic>
        <p:nvPicPr>
          <p:cNvPr id="4" name="Picture 4" descr="A picture containing text, nature, night sky&#10;&#10;Description automatically generated">
            <a:extLst>
              <a:ext uri="{FF2B5EF4-FFF2-40B4-BE49-F238E27FC236}">
                <a16:creationId xmlns:a16="http://schemas.microsoft.com/office/drawing/2014/main" id="{2C2F0958-3EB9-5A8F-1017-3010C710E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6" r="34276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8801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E59DB5-C92D-9BA5-A89F-2FBA2550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ea typeface="Calibri Light"/>
                <a:cs typeface="Calibri Light"/>
              </a:rPr>
              <a:t>The beginning 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8C9964-440C-A265-BBA5-28D06B111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568927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8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2DE9B8-6699-AD34-F9C0-C81D70EA0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68" b="12659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3E7C2A-CB07-A6BF-18B4-E3F03A1C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GB" dirty="0" err="1"/>
              <a:t>WHAt</a:t>
            </a:r>
            <a:r>
              <a:rPr lang="en-GB" dirty="0"/>
              <a:t> actually is astronomy?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0E69-9D44-B8F9-C74B-21226AF8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Astronomy is a branch of natural science that studies about the </a:t>
            </a:r>
            <a:r>
              <a:rPr lang="en-GB">
                <a:solidFill>
                  <a:schemeClr val="tx1"/>
                </a:solidFill>
              </a:rPr>
              <a:t>outer space. </a:t>
            </a:r>
          </a:p>
          <a:p>
            <a:pPr>
              <a:buClr>
                <a:srgbClr val="FFFFFF"/>
              </a:buClr>
            </a:pPr>
            <a:r>
              <a:rPr lang="en-GB">
                <a:solidFill>
                  <a:schemeClr val="tx1"/>
                </a:solidFill>
              </a:rPr>
              <a:t>Is the study of celestial beings. </a:t>
            </a:r>
          </a:p>
        </p:txBody>
      </p:sp>
    </p:spTree>
    <p:extLst>
      <p:ext uri="{BB962C8B-B14F-4D97-AF65-F5344CB8AC3E}">
        <p14:creationId xmlns:p14="http://schemas.microsoft.com/office/powerpoint/2010/main" val="4601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4419E-A1F6-6EBB-9F70-B82CC6ED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en-GB" sz="3200"/>
              <a:t>Classifications </a:t>
            </a:r>
          </a:p>
        </p:txBody>
      </p:sp>
      <p:sp>
        <p:nvSpPr>
          <p:cNvPr id="11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outdoor, sky, grass, telescope&#10;&#10;Description automatically generated">
            <a:extLst>
              <a:ext uri="{FF2B5EF4-FFF2-40B4-BE49-F238E27FC236}">
                <a16:creationId xmlns:a16="http://schemas.microsoft.com/office/drawing/2014/main" id="{4CA2C3B2-ED81-A227-FC81-71F4D1E92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98" r="1" b="3380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D0BE-29AE-2963-8659-2EB1668A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Modern astronomers falls into two fields 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GB" dirty="0">
                <a:solidFill>
                  <a:schemeClr val="tx1"/>
                </a:solidFill>
              </a:rPr>
              <a:t>          1. Theoretical astronomy 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          2. Observational astronomy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26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1C0D1-A035-8744-3CC2-FBE426DF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r>
              <a:rPr lang="en-GB" dirty="0"/>
              <a:t>Classification of astronomy.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16CED-6B34-B53A-2C4E-81802A27A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pPr>
              <a:buFont typeface="Wingdings" panose="05040102010807070707" pitchFamily="18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Planetary astronomy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Solar astronomy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Steller astronomy 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Galactic astronomy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Extra-galactic astronomy </a:t>
            </a:r>
          </a:p>
        </p:txBody>
      </p:sp>
      <p:pic>
        <p:nvPicPr>
          <p:cNvPr id="4" name="Picture 4" descr="A picture containing outdoor, sky, grass, telescope&#10;&#10;Description automatically generated">
            <a:extLst>
              <a:ext uri="{FF2B5EF4-FFF2-40B4-BE49-F238E27FC236}">
                <a16:creationId xmlns:a16="http://schemas.microsoft.com/office/drawing/2014/main" id="{38274CA7-7783-D77B-C098-8159A32D5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6" r="7189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90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hot air balloon in the sky&#10;&#10;Description automatically generated">
            <a:extLst>
              <a:ext uri="{FF2B5EF4-FFF2-40B4-BE49-F238E27FC236}">
                <a16:creationId xmlns:a16="http://schemas.microsoft.com/office/drawing/2014/main" id="{4D3A0FF9-5967-4AED-FF6D-B21CF3B0A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593491-3CFC-E312-BC42-532A4577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Astronomers in ancient times. 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7F6439E-0B6A-0BA5-0A32-DEFDFD6B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Egyptians (2002 BC)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The Chinese (2000 BC)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Mesopotamia (1683 BC)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The Babylonians (1200 BC)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The Greeks </a:t>
            </a:r>
          </a:p>
          <a:p>
            <a:pPr>
              <a:buClr>
                <a:srgbClr val="FFFFFF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40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FBA648-83E2-2688-F99F-405A1542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Astronomers in history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BA135-4136-53AF-F24D-4102950EC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33022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3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08730-FB45-BE45-5BAF-181952AB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/>
              <a:t>People that contributed to astronomy. </a:t>
            </a:r>
          </a:p>
        </p:txBody>
      </p:sp>
      <p:pic>
        <p:nvPicPr>
          <p:cNvPr id="4" name="Picture 5" descr="A picture containing text, weapon, rocket, missile&#10;&#10;Description automatically generated">
            <a:extLst>
              <a:ext uri="{FF2B5EF4-FFF2-40B4-BE49-F238E27FC236}">
                <a16:creationId xmlns:a16="http://schemas.microsoft.com/office/drawing/2014/main" id="{6DB06667-29B1-5E84-BDA0-D213FBEAB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0" r="14279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C25A-73A6-55D8-E19F-95B0426A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Copernicus (1543 A.D.)</a:t>
            </a:r>
          </a:p>
          <a:p>
            <a:pPr>
              <a:buClr>
                <a:srgbClr val="FFFFFF"/>
              </a:buClr>
            </a:pPr>
            <a:r>
              <a:rPr lang="en-GB" dirty="0">
                <a:solidFill>
                  <a:schemeClr val="tx1"/>
                </a:solidFill>
              </a:rPr>
              <a:t>Tycho and Johannes Kepler </a:t>
            </a:r>
          </a:p>
          <a:p>
            <a:pPr>
              <a:buClr>
                <a:srgbClr val="FFFFFF"/>
              </a:buClr>
            </a:pPr>
            <a:r>
              <a:rPr lang="en-GB" dirty="0">
                <a:solidFill>
                  <a:schemeClr val="tx1"/>
                </a:solidFill>
              </a:rPr>
              <a:t>Galileo Galilei (1609 A.D.)</a:t>
            </a:r>
          </a:p>
          <a:p>
            <a:pPr>
              <a:buClr>
                <a:srgbClr val="FFFFFF"/>
              </a:buClr>
            </a:pPr>
            <a:r>
              <a:rPr lang="en-GB" dirty="0">
                <a:solidFill>
                  <a:schemeClr val="tx1"/>
                </a:solidFill>
              </a:rPr>
              <a:t>Isaac Newton (1642 A.D.)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87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2B7C9-FED8-3480-4659-C870FC2B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GB" sz="2800"/>
              <a:t>Modern astronomy. </a:t>
            </a:r>
          </a:p>
        </p:txBody>
      </p:sp>
      <p:sp>
        <p:nvSpPr>
          <p:cNvPr id="11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E50C78-12FD-5560-F6FA-C4069057C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4" r="5959" b="-1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8AE8-0103-4A5F-B944-4D3BAD27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Edwin Hubble (1923) </a:t>
            </a:r>
          </a:p>
          <a:p>
            <a:pPr>
              <a:buClr>
                <a:srgbClr val="FFFFFF"/>
              </a:buClr>
            </a:pPr>
            <a:r>
              <a:rPr lang="en-GB" dirty="0">
                <a:solidFill>
                  <a:schemeClr val="tx1"/>
                </a:solidFill>
              </a:rPr>
              <a:t>The launch of different satellites, invention of high quality telescopes has increased our understanding of our outer spac</a:t>
            </a:r>
            <a:r>
              <a:rPr lang="en-GB" sz="1400" dirty="0">
                <a:solidFill>
                  <a:schemeClr val="tx1"/>
                </a:solidFill>
              </a:rPr>
              <a:t>e.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45826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Slice</vt:lpstr>
      <vt:lpstr>THE HISTORY OF ASTRONOMY </vt:lpstr>
      <vt:lpstr>The beginning </vt:lpstr>
      <vt:lpstr>WHAt actually is astronomy?</vt:lpstr>
      <vt:lpstr>Classifications </vt:lpstr>
      <vt:lpstr>Classification of astronomy. </vt:lpstr>
      <vt:lpstr>Astronomers in ancient times. </vt:lpstr>
      <vt:lpstr>Astronomers in history </vt:lpstr>
      <vt:lpstr>People that contributed to astronomy. </vt:lpstr>
      <vt:lpstr>Modern astronomy. 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397</cp:revision>
  <dcterms:created xsi:type="dcterms:W3CDTF">2013-07-15T20:26:40Z</dcterms:created>
  <dcterms:modified xsi:type="dcterms:W3CDTF">2023-05-29T02:57:06Z</dcterms:modified>
</cp:coreProperties>
</file>