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987" r:id="rId1"/>
    <p:sldMasterId id="2147483711" r:id="rId2"/>
    <p:sldMasterId id="2147483723" r:id="rId3"/>
    <p:sldMasterId id="2147483735" r:id="rId4"/>
    <p:sldMasterId id="2147483747" r:id="rId5"/>
    <p:sldMasterId id="2147483759" r:id="rId6"/>
    <p:sldMasterId id="2147483771" r:id="rId7"/>
    <p:sldMasterId id="2147484635" r:id="rId8"/>
    <p:sldMasterId id="2147484975" r:id="rId9"/>
  </p:sldMasterIdLst>
  <p:notesMasterIdLst>
    <p:notesMasterId r:id="rId12"/>
  </p:notesMasterIdLst>
  <p:sldIdLst>
    <p:sldId id="257" r:id="rId10"/>
    <p:sldId id="258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008000"/>
    <a:srgbClr val="009900"/>
    <a:srgbClr val="FFFFCC"/>
    <a:srgbClr val="F8F8F8"/>
    <a:srgbClr val="FFFF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1" autoAdjust="0"/>
    <p:restoredTop sz="91125" autoAdjust="0"/>
  </p:normalViewPr>
  <p:slideViewPr>
    <p:cSldViewPr>
      <p:cViewPr varScale="1">
        <p:scale>
          <a:sx n="86" d="100"/>
          <a:sy n="86" d="100"/>
        </p:scale>
        <p:origin x="119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9C1EA37-6BF6-4003-89C9-A975A6C649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3243499-046F-41D5-9F9B-ADD8B546E3A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DB0C8A9C-B0F6-4300-8A34-09F53FD83B2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4032BE42-1131-4C24-8B0C-064EBCC7C72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656E74C3-9C5B-48D3-BD0F-D33097C530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1F08D3F8-D194-4795-B551-BA13F31BE9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D8AD8E-C5C9-4386-BCB5-22AC81CF56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988906E8-0825-4387-9DEB-33A13A2D3E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600" y="4321175"/>
            <a:ext cx="84105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B4B4B"/>
              </a:solidFill>
              <a:latin typeface="Arial" charset="0"/>
              <a:ea typeface="宋体" charset="-122"/>
            </a:endParaRPr>
          </a:p>
        </p:txBody>
      </p:sp>
      <p:pic>
        <p:nvPicPr>
          <p:cNvPr id="5" name="Picture 2" descr="C:\Documents and Settings\Yang Jufeng\桌面\11\主楼总理像\17.jpg">
            <a:extLst>
              <a:ext uri="{FF2B5EF4-FFF2-40B4-BE49-F238E27FC236}">
                <a16:creationId xmlns:a16="http://schemas.microsoft.com/office/drawing/2014/main" id="{E2B3B743-A846-4A7C-8256-C61E3BAA7059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307975"/>
            <a:ext cx="8370888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9">
            <a:extLst>
              <a:ext uri="{FF2B5EF4-FFF2-40B4-BE49-F238E27FC236}">
                <a16:creationId xmlns:a16="http://schemas.microsoft.com/office/drawing/2014/main" id="{DB59C007-D30D-4049-A1C8-04C31BF96C4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437188" y="5876925"/>
            <a:ext cx="3311525" cy="720725"/>
            <a:chOff x="5436776" y="5877352"/>
            <a:chExt cx="3311688" cy="720000"/>
          </a:xfrm>
        </p:grpSpPr>
        <p:pic>
          <p:nvPicPr>
            <p:cNvPr id="7" name="Picture 3" descr="badge-logon">
              <a:extLst>
                <a:ext uri="{FF2B5EF4-FFF2-40B4-BE49-F238E27FC236}">
                  <a16:creationId xmlns:a16="http://schemas.microsoft.com/office/drawing/2014/main" id="{5149B86D-C5FF-4110-A1B3-4FF4A6E07B7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555" y="5877352"/>
              <a:ext cx="72000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4">
              <a:extLst>
                <a:ext uri="{FF2B5EF4-FFF2-40B4-BE49-F238E27FC236}">
                  <a16:creationId xmlns:a16="http://schemas.microsoft.com/office/drawing/2014/main" id="{0DAC7D03-5C52-44E6-A199-046FBEFFB188}"/>
                </a:ext>
              </a:extLst>
            </p:cNvPr>
            <p:cNvSpPr txBox="1"/>
            <p:nvPr userDrawn="1"/>
          </p:nvSpPr>
          <p:spPr>
            <a:xfrm>
              <a:off x="5436776" y="6093035"/>
              <a:ext cx="3311688" cy="339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zh-CN" altLang="en-US" sz="1600" dirty="0"/>
                <a:t>信息技术科学学院</a:t>
              </a:r>
            </a:p>
          </p:txBody>
        </p:sp>
      </p:grpSp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448050"/>
            <a:ext cx="8382000" cy="81915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4435475"/>
            <a:ext cx="8382000" cy="1279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18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204320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720E311-2D3B-49BD-A000-EDE5BF837A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9291E39-CDED-4220-B81B-0DCB057173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100ED-B2B8-4B55-AB1A-A1D512061B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2390038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7277FE7-DDA9-40AA-BEF9-DC24B6060F9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BE28B9-972C-4136-BDFA-503D6CD39DB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8B3F9FCB-AB33-497F-B340-D3BE8AA94D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567080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2763"/>
            <a:ext cx="1846262" cy="5586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2763"/>
            <a:ext cx="5389563" cy="55864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7DA24B5-342C-4F33-BDD4-D1930C971F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C83CF0-2A3E-49E6-B446-85A44A8FAFD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046EA78B-4AC0-4258-8F41-BE1765A13D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00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5250" y="506413"/>
            <a:ext cx="1841500" cy="5589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7575" y="506413"/>
            <a:ext cx="5375275" cy="55895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46A767-920D-41BE-A1EB-D70DD851ABC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4D63C91-7A1F-4CC3-BC14-1BAAC640A98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018911-85DC-4A5F-88DE-B89D904325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37561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602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99DB044B-C56A-44DA-BA88-D6F925D8E4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2082800" y="6524625"/>
            <a:ext cx="2130425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B4B4B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EF4FE04-CD41-4C62-B390-7EBC4F8E33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1A5E44-E7C0-4909-AED8-2BEC65D27A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80563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77796DD6-34ED-4D67-A30E-886B083F8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pic>
        <p:nvPicPr>
          <p:cNvPr id="4" name="Picture 5" descr="hc_DividerBG_purple">
            <a:extLst>
              <a:ext uri="{FF2B5EF4-FFF2-40B4-BE49-F238E27FC236}">
                <a16:creationId xmlns:a16="http://schemas.microsoft.com/office/drawing/2014/main" id="{F38190BB-2BE7-4E11-B9FD-B40435F6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hc_Divider_TransLogo">
            <a:extLst>
              <a:ext uri="{FF2B5EF4-FFF2-40B4-BE49-F238E27FC236}">
                <a16:creationId xmlns:a16="http://schemas.microsoft.com/office/drawing/2014/main" id="{9525504A-66B5-4627-A922-3187B4E6E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71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169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60F69BA-A0B3-4DBC-B0C6-6C692C27117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3DC981-E79E-444D-82C2-8D74413E768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51B356C-C9D3-4126-BA0D-BAAB63BA22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893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2257D11-F2FD-42F4-B9BC-B4B7ACA4BC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AB4784-0AC5-4B26-8946-35321357B71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879C71C-BE56-4375-BBAC-8CCB2472A3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7402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C07E26B-C5CD-41C4-A251-6CA470D13A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A11BE-C400-4593-97A6-5EC696075DA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67F5687-002A-49AA-9C38-89B02E09EC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395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A548F7F-C638-4D5A-A005-2B6CBF1D2B8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6D672-FDCC-4918-82EB-B78236053E7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7C172E45-1A00-4DA9-80EB-5CB598DCDC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98413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ABE65241-4F0E-4B44-B9C0-637CB623A3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F87D08-40BA-4082-8CF4-FF3F0D8CB12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FBEC949-0922-4E9C-9562-9E48AB087E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55170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856338C-F60E-40B2-BE33-D6C918F301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5A5E4A-81A6-4D09-873A-DBC9ADA5C1D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5D755D1-23E6-4C70-AEC0-64E8B7D9AA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028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2E411BB-8D08-471E-B2E4-2B3E0021F4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AAE2C0E-5D9B-4A8F-8C4B-47E93F97DB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4A6ACC-5BDA-457C-B569-F2FCAD4146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14205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7B6EBE5-C93E-4BE0-A279-542033AC91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76E012-64B7-4E3B-94C6-9428F9A6316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57E69B1-093E-43A3-AB3A-9E892083CB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8637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14B96A8-54C9-4F8E-8DD5-18FD3E4E1B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083A18-B69C-48B1-9579-035FFDFEF24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194D807-CBED-44FE-8D53-E7D9958619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5501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DB8C46C-00D3-4B08-BA85-AC8081C72F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F7BE39-BD0F-45BF-9814-D60CD82243E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12B8081-6D7A-4370-8D94-1C9998F599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467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9C569A3-90DC-4D42-ACC3-D6C2334E8F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4D8A3D-E56E-47B3-BE5A-20A176011D0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804459E-1FD3-4962-AA9C-E94691D8DF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02677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11150"/>
            <a:ext cx="8420100" cy="1665288"/>
          </a:xfrm>
        </p:spPr>
        <p:txBody>
          <a:bodyPr/>
          <a:lstStyle>
            <a:lvl1pPr>
              <a:lnSpc>
                <a:spcPct val="90000"/>
              </a:lnSpc>
              <a:defRPr sz="41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2390775"/>
            <a:ext cx="8382000" cy="1152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296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FCF486F-473B-4CAB-9AB6-1FC96F3F4AE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8A75CBB-9248-4764-B4FB-3787106953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5" name="Picture 4" descr="TR_SlideLogo_BW600">
              <a:extLst>
                <a:ext uri="{FF2B5EF4-FFF2-40B4-BE49-F238E27FC236}">
                  <a16:creationId xmlns:a16="http://schemas.microsoft.com/office/drawing/2014/main" id="{8FE57681-3DDB-4E22-A19A-428F26A2745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5" descr="hc_DividerGraphBG_purple">
            <a:extLst>
              <a:ext uri="{FF2B5EF4-FFF2-40B4-BE49-F238E27FC236}">
                <a16:creationId xmlns:a16="http://schemas.microsoft.com/office/drawing/2014/main" id="{477CE720-3543-48EF-9CE5-4307534C0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92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78648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1CF4ADA-E8F9-4AB8-80DB-A0ADCAB87E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AEB133-E539-4B25-863E-16619518DE8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BEE9CEB-5464-49DF-9865-F6415CAB93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6281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F83F31E3-61C5-46DB-A94E-C6C0DC0161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930458-E3BB-4B59-B0F2-E811C6D6B2E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970D2DB-58A9-432C-8CE4-F8571FDC1D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63587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1D0EEF3-B061-4D04-AB5F-7D1D20AC51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7A716-318A-4B14-AFD5-88900F960FC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9D40C40-E055-4F49-B9BC-5DFC569C97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72157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E9BB9D8-7CA0-45B6-8FE7-DC5C35E71E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3F0A0-3054-4861-9CA9-43F9000CC6D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2BE0FAE1-25E5-4EBD-AAB9-53187075B1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415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466188A-506F-4EAD-B3C5-5071764C9A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8DDD9A9-15A8-486A-8B00-6371A791E0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C7AD80-292C-4BF4-80CC-BAA60B8355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6618765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2315810E-59DC-4332-A8C5-6572D6B3F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DC08C-4049-42EA-BE69-ACA2CBE86C2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C569BCEE-8591-4AFF-BBD6-CF5F2AD302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1966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EC82663E-A405-44EF-9C64-30B559B4C8C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46349B-550D-4C5A-9284-5845404F53A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C4EE3FEF-C8E4-4A5B-AEF3-77565D8854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7131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E4E6A3A-9837-43F5-A2ED-2FF2854911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9A752C-5CD5-46C8-8AAB-0C3B86602D6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9669703-6CD8-4411-BDF8-9DC8A42859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408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317509C-9E46-49D0-A774-D166C9C855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D0C1DB-51B7-4762-B537-4E9349915AE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7D22CC3-2AF6-4D91-844C-9683976574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73629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33D12DC-6007-420E-99E5-78BBEF5E17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758DA-A4CA-45FE-950A-D3F0D27DD61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74C799D-A3D8-44FF-A772-7B979E813E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4717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A1959FA4-7C17-458F-BBC8-16DEEC4250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163A8-492B-44C3-A1A3-D60A060A97D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97EC89F-4D25-4C38-B060-54BBC74A93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808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c_DividerBG_Wgrey">
            <a:extLst>
              <a:ext uri="{FF2B5EF4-FFF2-40B4-BE49-F238E27FC236}">
                <a16:creationId xmlns:a16="http://schemas.microsoft.com/office/drawing/2014/main" id="{47A294B1-252A-4469-9E44-C538DFFC1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hc_Divider_TransLogo">
            <a:extLst>
              <a:ext uri="{FF2B5EF4-FFF2-40B4-BE49-F238E27FC236}">
                <a16:creationId xmlns:a16="http://schemas.microsoft.com/office/drawing/2014/main" id="{9AE1B4F4-4762-4403-AEA9-CCC4C2DA1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28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73696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82FCE81-BA85-4041-B2B1-3452657236C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D2816B-C061-49FA-A6AE-B8DFAEE6E85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3">
            <a:extLst>
              <a:ext uri="{FF2B5EF4-FFF2-40B4-BE49-F238E27FC236}">
                <a16:creationId xmlns:a16="http://schemas.microsoft.com/office/drawing/2014/main" id="{56633BB6-F93A-461D-988D-757384C61A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43385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5EE8F93-ECF4-465B-BCAC-AFEDF063DB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115F3-7C45-408B-8C8B-4761C524B29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3">
            <a:extLst>
              <a:ext uri="{FF2B5EF4-FFF2-40B4-BE49-F238E27FC236}">
                <a16:creationId xmlns:a16="http://schemas.microsoft.com/office/drawing/2014/main" id="{0F0CC266-578B-47F3-82FD-154DAF134D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09029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AB5A928-2914-4180-A345-DF897DCD5D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E65B92-5FC7-4DE4-BB08-AC73E4616C4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267D0C4A-03EB-4421-8282-4F224F7152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935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7575" y="1525588"/>
            <a:ext cx="3608388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525588"/>
            <a:ext cx="3608387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D2B378-7601-4F5E-A3F5-F1E129FC89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9E4F01-F237-4A48-B74B-19ADE4DAD0C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83557-D67A-42B9-BE51-7B351E483C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291943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AD758FA-1FA6-4B72-A6A2-0A54DDD0284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F3E16-0552-4885-B578-94D0ECA1CBB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140756E9-3370-4637-928C-AE34824137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8108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6E5E4DCA-76FB-406D-9496-B791A2333B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21C1AB-9666-47D5-8469-D96BACC3898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23">
            <a:extLst>
              <a:ext uri="{FF2B5EF4-FFF2-40B4-BE49-F238E27FC236}">
                <a16:creationId xmlns:a16="http://schemas.microsoft.com/office/drawing/2014/main" id="{D8AC95D9-A902-49A8-B482-5658FCF4F5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43563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C62ECB21-8EB1-4F27-9275-18754A762B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397FE1-B57C-4660-9E79-70647C14210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23">
            <a:extLst>
              <a:ext uri="{FF2B5EF4-FFF2-40B4-BE49-F238E27FC236}">
                <a16:creationId xmlns:a16="http://schemas.microsoft.com/office/drawing/2014/main" id="{DFEE9DA3-B453-405F-8145-95B35DB261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78300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815B9AA-44C1-46E3-B66B-5271EA8F824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9C774-A66A-40DE-99E2-883B6471562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28A1D995-38DB-4417-A778-8F686EC093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178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F8ECD3A-014D-4177-8F72-1E90417A47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AAE76-5372-4757-B05F-2AF4BA8B2CC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CF95A975-76B4-4EC6-86D8-BB0D2715CB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15360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DD49A2B-9A5A-4DB0-A45D-1BF390A140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77880-CC40-40E4-9046-5ACDA99AA60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3">
            <a:extLst>
              <a:ext uri="{FF2B5EF4-FFF2-40B4-BE49-F238E27FC236}">
                <a16:creationId xmlns:a16="http://schemas.microsoft.com/office/drawing/2014/main" id="{039BEFC3-0040-4082-AB2D-72CCC8E082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32702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124CE64-1889-492C-B996-22236425CB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EA668B-212F-4C9C-BCD2-893C460D1B4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3">
            <a:extLst>
              <a:ext uri="{FF2B5EF4-FFF2-40B4-BE49-F238E27FC236}">
                <a16:creationId xmlns:a16="http://schemas.microsoft.com/office/drawing/2014/main" id="{F5DA0F17-3893-48BD-8472-1BF089EDF3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18746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A87134F-F4D7-4E13-93E6-60CC2025B5B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CB49BA-A6C1-49E5-AEF1-D44ACEC01B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5" name="Picture 4" descr="TR_SlideLogo_BW600">
              <a:extLst>
                <a:ext uri="{FF2B5EF4-FFF2-40B4-BE49-F238E27FC236}">
                  <a16:creationId xmlns:a16="http://schemas.microsoft.com/office/drawing/2014/main" id="{B91BB3FA-91A3-4033-B0FB-9D912D204EA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9" descr="hc_DividerGraphBG_Wgrey">
            <a:extLst>
              <a:ext uri="{FF2B5EF4-FFF2-40B4-BE49-F238E27FC236}">
                <a16:creationId xmlns:a16="http://schemas.microsoft.com/office/drawing/2014/main" id="{35F5104A-D4CB-40E9-9E7C-4B180A8B5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33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679575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5686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B7F9C2E-7194-4B6F-89CB-1013248303B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B3BEDF-A9E1-4F95-AA34-88E62A38B8E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AB40E116-BE68-4922-BF0B-EA3248080B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49026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3CE7C37D-FB6C-45B0-BCB3-81FA5BE342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C33446-EA4D-49BD-AAB2-A7844BB8009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5F3B4BC9-5778-4CF0-BC96-6A4AD5885C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132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32EC40-E2E5-4825-8F97-81ECDEE8CDF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5113B88-9298-494A-9F99-ED40F11ADCD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E64EDA-02C0-45CC-A384-A22DF348CF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541886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C56F1C9-554C-44EA-B87F-BC928F36DE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9A6356-536B-48DE-B9F0-BB99E6F01DF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C3284776-C20E-4BC3-B3FF-DAF20ADF22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80027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67DF72C-0741-40DA-99B7-826843FE46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B777D-0CD5-447D-ACDD-FA32E43E977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EA20ABE6-B740-4075-BDCD-78605D3917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36058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87D22049-8B7D-468C-9964-43E6A318D1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69AC7D-4DFF-4571-8FA8-BE15D10B31C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58A451A2-CED2-478A-AF51-B7DF977FCC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285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6FBAAC0F-29FB-4A44-8159-8E67562F52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8EEE4E-EE8A-4F44-A48B-703F8037507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7617845E-C5AB-406F-846A-7A6A9FDB71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77976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759E990-8018-4B27-836A-A2CAD6E3D1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4BC4B-7F8E-4F77-BC18-FDB7B882C05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40A3AA4F-700D-406E-869E-59B85499A7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154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B15D29B-7DD4-4138-9A91-112F79ACE8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C95022-FBB3-4284-A5AE-57C5EB40A59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84522D74-56E1-44F0-B05E-83A087AE0B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64577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D6ED124-76AC-469D-9ADF-20F0909AC5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D6E08D-76B6-40FD-B110-16274EE9C9B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1B866615-8C23-4D0B-8A54-4C66593F4B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2785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493713"/>
            <a:ext cx="1846262" cy="56054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493713"/>
            <a:ext cx="5389563" cy="56054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AF9E79C1-7F49-4553-9D4A-EAA9A88E38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04C272-568B-4C9B-A7E3-E743E7205E7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70C396EA-A23D-47D6-BCC0-F77C92C646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57621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c_DividerBG_Cgrey">
            <a:extLst>
              <a:ext uri="{FF2B5EF4-FFF2-40B4-BE49-F238E27FC236}">
                <a16:creationId xmlns:a16="http://schemas.microsoft.com/office/drawing/2014/main" id="{9C2A4760-ACF1-4303-855F-CB83F1CC7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hc_Divider_TransLogo">
            <a:extLst>
              <a:ext uri="{FF2B5EF4-FFF2-40B4-BE49-F238E27FC236}">
                <a16:creationId xmlns:a16="http://schemas.microsoft.com/office/drawing/2014/main" id="{3AF27578-E4B4-42AE-B334-310070D64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53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6369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6777F09-8C0D-4C18-82AC-5580253E16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7EBFB0-DAAB-4B0A-AD05-50BE743F0AC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C9903F6-9981-4479-98FC-48A180D8A2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66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E8B7D8-0B0E-4754-B924-A5589B0595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0259EF0-A7D8-4ED0-AC25-84F2EB9CDC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9953E4-7C31-40CF-BB0F-976360E54A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4558857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750EF50-FFC2-4E37-829C-C1501C4756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71D32D-B93D-48F4-88E7-7910AF80DBA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19B64C9-3B17-404D-96C0-4A1B859CDD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046526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160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160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46CDB46-7587-4994-AF7E-E63311DC25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71504D-DFEB-4C46-9318-04ADD71EB2C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8D42D71-BA2C-48B4-B811-1C0E2B3727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03959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93AB584-AD44-4B68-BD16-4EA7A55D65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D61AD3-A15F-484D-9578-E5FD601E821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C3FD36FE-120B-47EB-81C9-FBC0EC70BA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88037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93E1240F-04E7-4E00-AC81-0085D37567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A8478-4133-46A5-BA46-8ECEC067268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2B87F9E-4359-44B7-A334-432136E73B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200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FDE70B1E-D130-4EEE-90A4-4BD8489F2B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D2C5FE-6592-4F97-9BEC-C07C4947F67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0AE1FE4D-568F-48D2-B5E8-7A20C5A684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67396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D8E0CCA-D9FE-4A58-BAAF-304E481759A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C9BF00-8D97-4BD4-BD82-2834F501EDC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10C8EB0-69D6-4524-9EBC-39EC2B17AE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231702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625E36-2FAB-4D99-A1AF-C804FC8B68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F119C7-4152-4082-AD13-65481927258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7B466C3-6DC6-402B-8F53-E2C9DC9633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03597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D78407F-6C69-443F-9542-9587AD6559B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C59748-81F5-473B-A291-1E46BC774C0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B9C3161-2AE2-4901-991C-F8685E5462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241963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487363"/>
            <a:ext cx="1846262" cy="5599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487363"/>
            <a:ext cx="5389563" cy="5599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A88F186-C06C-49C2-9D93-2B862128BF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AA650D-756A-46A3-A80C-18597889A88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A63F6F5-295A-48C6-8DCD-62096530E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54654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19B76ED-57C3-4E66-B2C5-7310C2C9D6C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765567-02B0-4AD6-87E5-659E6D1B2B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5" name="Picture 4" descr="TR_SlideLogo_BW600">
              <a:extLst>
                <a:ext uri="{FF2B5EF4-FFF2-40B4-BE49-F238E27FC236}">
                  <a16:creationId xmlns:a16="http://schemas.microsoft.com/office/drawing/2014/main" id="{8F8D90AC-42C9-4E39-8DE9-57C229B28CA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9" descr="hc_DividerGraphBG_Cgrey">
            <a:extLst>
              <a:ext uri="{FF2B5EF4-FFF2-40B4-BE49-F238E27FC236}">
                <a16:creationId xmlns:a16="http://schemas.microsoft.com/office/drawing/2014/main" id="{64B195DB-8622-4570-990E-2D1365D9C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74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580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23D57EB-A10F-459D-BF25-68386980BB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E9A625D-E380-44FD-AF1D-B39A6B0FA9D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E2CD5-43DB-489E-82F0-DBC295736E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70983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52A6BA8-2AD6-4D25-B326-972C9C1044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2DC93-5CEE-4021-9886-9C22091A44D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1456AAD0-D372-4E48-A39E-FE6ED62371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880969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B2B4ED0-0378-4501-A7DB-4EF002AE9A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CDE38-A160-4085-A229-A8E33D2303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E65A0A2C-0E84-4359-80D1-4CB785B4C3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41168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31554AF-35D1-415D-9002-D6D71D6C4F0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FCA966-B7BC-4451-8CE7-22ABF2D3416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B02E970A-37F2-4C72-8296-E89DC5B3AE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63010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72B5702D-47F0-49BD-BBE0-EDD0C42B889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913D18-916B-4521-952C-91087D21192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FAC62164-4C0E-4F73-B937-42E57DBEB8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394786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1576B61F-E7D0-4662-B22C-727C0DA0BA3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41353-631A-450B-BC67-68FCA0951FE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37EB4C54-4659-4C01-A64E-156036A63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6317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289AA356-C27D-4F4D-9EB2-1833EDAFEF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1091FD-9690-42C6-9700-252CF5D7A16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4E410863-DAD2-427D-AD16-6CB8A6B82A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625403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8CBCEC2-BF55-4D18-A063-4F7E7C3E96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7DBC45-6DE9-4A72-BF91-2D63AA584B3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9A898579-18F3-44E0-BF67-D088853324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975672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3FFF68F-83EB-4874-8EF8-8424C89C6D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88A191-04D6-438A-997B-7A6EC583431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E37A672B-7E62-44AE-8E48-84EA3FE932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905677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63B417B-B721-40A6-99C5-C4B78C91CB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935D9-1951-4CBC-8FF0-E9EE2F3BEE9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19849E48-97CC-4275-B1C6-BAA46A0BB4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46296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00063"/>
            <a:ext cx="1846262" cy="5599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00063"/>
            <a:ext cx="5389563" cy="5599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33FD3F4-F89B-4E87-B124-F5F1031EE31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863DA-CC83-4957-8AEB-9ECF613DBB2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391ED3AA-5F95-4B5C-8E28-30FACD1FD9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70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B32D26-0EBE-4AE8-A7F1-C2FAAC28227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2C6FB4-AEA6-468C-BB74-249AD0CA61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9CAF6-75E7-49DF-BF04-582549CF3D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970151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 descr="hc_DividerGraphBG_blue">
            <a:extLst>
              <a:ext uri="{FF2B5EF4-FFF2-40B4-BE49-F238E27FC236}">
                <a16:creationId xmlns:a16="http://schemas.microsoft.com/office/drawing/2014/main" id="{18A81C05-466F-4F8C-A22F-ECA906A9B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70820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C1CEE8F-DAF9-43B8-B12F-15E24A8587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51AE78-471A-4647-AB25-CCC8BA39BAE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6C59B3A-AEDC-4D36-BA3E-1475B04436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172688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E8E7F87-E29A-428D-BBBB-ADEEE1830A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B56537-3F89-4D48-AF58-8A0EC4BFE8D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2EE146A-4DB2-4B0D-BF2D-50A94B714F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77987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1E25291-3430-4CD4-B6D5-C8FB9FCFB3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040403-363B-4F13-93D5-94AF576F1E6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EE3DBCB-4911-45F4-8407-A6A7250973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9292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EAD66AB-E826-4F1D-9BBF-50C633CAC4C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C8EE02-47C9-4D97-8A97-D2AA3F46432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4BCF7D47-E05B-4514-8909-839E86A354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71949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6BFAC7F8-4D2C-44FC-AE80-D0522EB629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2E4E6-9657-46DF-950E-0AF7E3807C8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B2221A2F-05CA-446F-B379-4ADE83D4AC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365197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2E45F169-AF6D-40E6-9053-650D709B0B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80DA71-FDBD-4CB8-8264-CBDC4A877A7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C13CCD62-3C17-4507-8688-A998FCAD91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981097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B1F1823-AAD2-483F-8324-0A2FCEB687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D37C26-7B91-4AC6-911A-D8119DCEF09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DB8D26B-7528-41B0-B7C1-60D6BFA6DF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97642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8CC10CF-BD87-4569-8FF4-7AD0DCE1AE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39534A-B131-44B7-B500-6D4438EFB10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0701F26-9424-4DA8-B4A3-80E062B4A4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082901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39DE103-513B-40AF-9214-D82BCCC5BA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FBC527-18C8-427F-8242-25EAE43317B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D2E9DBD-AACD-4C0F-991F-2001D2087C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241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527F08-EBBC-446B-AB93-5613AF44DB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5EFF5B-2AD8-4D4E-B00D-1875804F39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B17CC7-E186-4F99-A0EB-297B6EBE32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088932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37FA670-E0E5-4B80-BB6A-BAACE382EC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8D1DD7-98E0-4F9E-9709-86B8EBD6C24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79030C4-FABB-4904-A68E-EA72618D3D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71722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 descr="hc_DividerBG_blue">
            <a:extLst>
              <a:ext uri="{FF2B5EF4-FFF2-40B4-BE49-F238E27FC236}">
                <a16:creationId xmlns:a16="http://schemas.microsoft.com/office/drawing/2014/main" id="{30D2D3E8-FC2D-4437-9E62-93678822E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3" descr="hc_Divider_TransLogo">
            <a:extLst>
              <a:ext uri="{FF2B5EF4-FFF2-40B4-BE49-F238E27FC236}">
                <a16:creationId xmlns:a16="http://schemas.microsoft.com/office/drawing/2014/main" id="{DE315794-8E65-4975-964C-476DA9BF8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667179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492D9BA-029B-4CF8-B2F7-CDD6BE2A03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E6EB56-30A3-4494-84CD-03A453D1FDC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1D071729-4AAE-4CEA-8E12-3466C51933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625251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410873E-7F51-4193-9D6B-6BF5B2501FB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5DC2EF-2389-4550-B5B2-D3713EF6274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57F58ABE-D843-4A84-8FE0-A3C0B88017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17752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5D2D05E-43D1-4993-AAE0-391E7EA2F7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C57DE-4EBD-46A0-936A-62D84CE58BD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8FDA6C5-2A43-403F-8916-920362A703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231501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04B792E-9AA2-46E6-8BA9-2A5E36EA26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F35AA8-CBC4-45FD-AED2-32620A621EB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1553BDF7-BCBD-414E-B5C4-8630C89E66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476508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670211F5-DD56-4C16-8C42-9B5C1D1A7B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9E4EC9-C562-44B7-AD7A-315C9F71367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C7CD3C9C-25A3-42CB-99FF-04AC13E8B0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06771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E8F03F1B-F82D-4150-92F1-E7C8158F27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F15B3C-2416-44DE-96C8-65141FF1D41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38DE3FC6-BA55-47C9-86E2-463CD001B4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592419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8387F9D-B3D9-43FE-820F-B97106B629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36F0C-FEA8-4C9F-B3F1-94A55A31849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8E62000D-BF1A-4057-A001-76E0171D0A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240530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45E0586-7746-4E15-87C4-160105D01C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A6C836-4815-40CC-AC40-8826C6FF821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C6CF2322-38C6-4749-AC26-9350BFAC90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9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7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9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10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1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3.jpe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image" Target="../media/image1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9" name="Text Box 21">
            <a:extLst>
              <a:ext uri="{FF2B5EF4-FFF2-40B4-BE49-F238E27FC236}">
                <a16:creationId xmlns:a16="http://schemas.microsoft.com/office/drawing/2014/main" id="{64DB1241-7769-4737-8E6D-B783B50E0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153035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Clr>
                <a:srgbClr val="FF8000"/>
              </a:buClr>
              <a:buFontTx/>
              <a:buChar char="•"/>
              <a:defRPr/>
            </a:pPr>
            <a:endParaRPr lang="zh-CN" altLang="zh-CN">
              <a:solidFill>
                <a:srgbClr val="4B4B4B"/>
              </a:solidFill>
              <a:latin typeface="Arial" charset="0"/>
              <a:ea typeface="宋体" charset="-122"/>
            </a:endParaRP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1588AEB7-D6CB-4891-BC46-A02CFA1F043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B30A6BE5-CC2B-4953-98F3-A9616DF3108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0363" y="6394450"/>
            <a:ext cx="9017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4B4B4B"/>
                </a:solidFill>
              </a:defRPr>
            </a:lvl1pPr>
          </a:lstStyle>
          <a:p>
            <a:fld id="{60AA5B4A-E7AC-404F-98BC-907EDC8E6C1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9" name="Rectangle 14">
            <a:extLst>
              <a:ext uri="{FF2B5EF4-FFF2-40B4-BE49-F238E27FC236}">
                <a16:creationId xmlns:a16="http://schemas.microsoft.com/office/drawing/2014/main" id="{B89C6179-6662-45DB-BFAB-1142AA49F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506413"/>
            <a:ext cx="73691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71C5072B-790D-41E1-8F7D-CCF2E31417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1525588"/>
            <a:ext cx="736917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37907" name="Line 19">
            <a:extLst>
              <a:ext uri="{FF2B5EF4-FFF2-40B4-BE49-F238E27FC236}">
                <a16:creationId xmlns:a16="http://schemas.microsoft.com/office/drawing/2014/main" id="{F1B314C0-767A-4243-A16A-435785238B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7575" y="1365250"/>
            <a:ext cx="73691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B4B4B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1032" name="组合 15">
            <a:extLst>
              <a:ext uri="{FF2B5EF4-FFF2-40B4-BE49-F238E27FC236}">
                <a16:creationId xmlns:a16="http://schemas.microsoft.com/office/drawing/2014/main" id="{103C7B82-A214-4BC6-A0AD-746EB2950D2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95288" y="6200775"/>
            <a:ext cx="2390775" cy="541338"/>
            <a:chOff x="4716016" y="5877352"/>
            <a:chExt cx="2390181" cy="540000"/>
          </a:xfrm>
        </p:grpSpPr>
        <p:pic>
          <p:nvPicPr>
            <p:cNvPr id="1033" name="Picture 3" descr="badge-logon">
              <a:extLst>
                <a:ext uri="{FF2B5EF4-FFF2-40B4-BE49-F238E27FC236}">
                  <a16:creationId xmlns:a16="http://schemas.microsoft.com/office/drawing/2014/main" id="{29805678-D551-48D9-BF34-E3D68547D1D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5877352"/>
              <a:ext cx="54000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34446D-ADEF-4CA9-928E-9114977098CB}"/>
                </a:ext>
              </a:extLst>
            </p:cNvPr>
            <p:cNvSpPr txBox="1"/>
            <p:nvPr userDrawn="1"/>
          </p:nvSpPr>
          <p:spPr>
            <a:xfrm>
              <a:off x="5292135" y="5970783"/>
              <a:ext cx="1814062" cy="3388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zh-CN" altLang="en-US" sz="1600" dirty="0"/>
                <a:t>计算机学院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96068" r:id="rId1"/>
    <p:sldLayoutId id="2147495978" r:id="rId2"/>
    <p:sldLayoutId id="2147495979" r:id="rId3"/>
    <p:sldLayoutId id="2147495980" r:id="rId4"/>
    <p:sldLayoutId id="2147495981" r:id="rId5"/>
    <p:sldLayoutId id="2147495982" r:id="rId6"/>
    <p:sldLayoutId id="2147495983" r:id="rId7"/>
    <p:sldLayoutId id="2147495984" r:id="rId8"/>
    <p:sldLayoutId id="2147495985" r:id="rId9"/>
    <p:sldLayoutId id="2147495986" r:id="rId10"/>
    <p:sldLayoutId id="2147495987" r:id="rId11"/>
    <p:sldLayoutId id="2147496069" r:id="rId12"/>
  </p:sldLayoutIdLst>
  <p:transition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Char char="•"/>
        <a:defRPr sz="2800" b="1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914400" indent="-171450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16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1485900" indent="-1143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19431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6pPr>
      <a:lvl7pPr marL="24003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7pPr>
      <a:lvl8pPr marL="28575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8pPr>
      <a:lvl9pPr marL="33147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>
            <a:extLst>
              <a:ext uri="{FF2B5EF4-FFF2-40B4-BE49-F238E27FC236}">
                <a16:creationId xmlns:a16="http://schemas.microsoft.com/office/drawing/2014/main" id="{5E2311FD-03A3-451E-AB58-C08FEA2AF7B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6163" name="Rectangle 3">
              <a:extLst>
                <a:ext uri="{FF2B5EF4-FFF2-40B4-BE49-F238E27FC236}">
                  <a16:creationId xmlns:a16="http://schemas.microsoft.com/office/drawing/2014/main" id="{4D34478D-6CE2-4F79-A4B6-1962C77B42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2059" name="Picture 4" descr="TR_SlideLogo_BW600">
              <a:extLst>
                <a:ext uri="{FF2B5EF4-FFF2-40B4-BE49-F238E27FC236}">
                  <a16:creationId xmlns:a16="http://schemas.microsoft.com/office/drawing/2014/main" id="{6EFE533A-C95F-4F73-A2F1-E2E94B1CFAE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1" name="Picture 5" descr="hc_DividerBG_purple">
            <a:extLst>
              <a:ext uri="{FF2B5EF4-FFF2-40B4-BE49-F238E27FC236}">
                <a16:creationId xmlns:a16="http://schemas.microsoft.com/office/drawing/2014/main" id="{BF2E52A1-A53B-4CFD-815C-57F08BD30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6" descr="hc_Divider_TransLogo">
            <a:extLst>
              <a:ext uri="{FF2B5EF4-FFF2-40B4-BE49-F238E27FC236}">
                <a16:creationId xmlns:a16="http://schemas.microsoft.com/office/drawing/2014/main" id="{426313AB-C6BC-4E56-83F8-F37E519D9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6169" name="Rectangle 9">
            <a:extLst>
              <a:ext uri="{FF2B5EF4-FFF2-40B4-BE49-F238E27FC236}">
                <a16:creationId xmlns:a16="http://schemas.microsoft.com/office/drawing/2014/main" id="{2C75BFA0-4871-4962-B9EB-A9FDFA24F0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76E85B75-AEB2-4E59-99B2-D6E1494A6DE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76171" name="Rectangle 11">
            <a:extLst>
              <a:ext uri="{FF2B5EF4-FFF2-40B4-BE49-F238E27FC236}">
                <a16:creationId xmlns:a16="http://schemas.microsoft.com/office/drawing/2014/main" id="{F67464F3-508A-4A1C-911C-A1B0DC48886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13">
            <a:extLst>
              <a:ext uri="{FF2B5EF4-FFF2-40B4-BE49-F238E27FC236}">
                <a16:creationId xmlns:a16="http://schemas.microsoft.com/office/drawing/2014/main" id="{87034D91-E2E1-4100-B80F-40F38EFE9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6" name="Rectangle 14">
            <a:extLst>
              <a:ext uri="{FF2B5EF4-FFF2-40B4-BE49-F238E27FC236}">
                <a16:creationId xmlns:a16="http://schemas.microsoft.com/office/drawing/2014/main" id="{3221A792-53D0-4DB5-A868-69B9F0F530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76175" name="Line 15">
            <a:extLst>
              <a:ext uri="{FF2B5EF4-FFF2-40B4-BE49-F238E27FC236}">
                <a16:creationId xmlns:a16="http://schemas.microsoft.com/office/drawing/2014/main" id="{71BB42EA-34D6-4B5E-8E22-EFB2A88E2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6070" r:id="rId1"/>
    <p:sldLayoutId id="2147495988" r:id="rId2"/>
    <p:sldLayoutId id="2147495989" r:id="rId3"/>
    <p:sldLayoutId id="2147495990" r:id="rId4"/>
    <p:sldLayoutId id="2147495991" r:id="rId5"/>
    <p:sldLayoutId id="2147495992" r:id="rId6"/>
    <p:sldLayoutId id="2147495993" r:id="rId7"/>
    <p:sldLayoutId id="2147495994" r:id="rId8"/>
    <p:sldLayoutId id="2147495995" r:id="rId9"/>
    <p:sldLayoutId id="2147495996" r:id="rId10"/>
    <p:sldLayoutId id="2147495997" r:id="rId11"/>
    <p:sldLayoutId id="2147496071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defTabSz="800100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defTabSz="800100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defTabSz="800100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314450" indent="-228600" algn="l" defTabSz="800100" rtl="0" eaLnBrk="0" fontAlgn="base" hangingPunct="0">
        <a:spcBef>
          <a:spcPct val="25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defTabSz="800100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>
            <a:extLst>
              <a:ext uri="{FF2B5EF4-FFF2-40B4-BE49-F238E27FC236}">
                <a16:creationId xmlns:a16="http://schemas.microsoft.com/office/drawing/2014/main" id="{E70B432A-6601-4F5F-A057-AA07A79AF9F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8211" name="Rectangle 3">
              <a:extLst>
                <a:ext uri="{FF2B5EF4-FFF2-40B4-BE49-F238E27FC236}">
                  <a16:creationId xmlns:a16="http://schemas.microsoft.com/office/drawing/2014/main" id="{F550262F-5E31-4B53-9368-551C6C9F8E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3082" name="Picture 4" descr="TR_SlideLogo_BW600">
              <a:extLst>
                <a:ext uri="{FF2B5EF4-FFF2-40B4-BE49-F238E27FC236}">
                  <a16:creationId xmlns:a16="http://schemas.microsoft.com/office/drawing/2014/main" id="{45688175-E170-453F-A2DC-613053470D9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5" name="Picture 5" descr="hc_DividerGraphBG_purple">
            <a:extLst>
              <a:ext uri="{FF2B5EF4-FFF2-40B4-BE49-F238E27FC236}">
                <a16:creationId xmlns:a16="http://schemas.microsoft.com/office/drawing/2014/main" id="{41F50F2B-65E3-4750-969A-16997D538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8216" name="Rectangle 8">
            <a:extLst>
              <a:ext uri="{FF2B5EF4-FFF2-40B4-BE49-F238E27FC236}">
                <a16:creationId xmlns:a16="http://schemas.microsoft.com/office/drawing/2014/main" id="{8060DC7C-EE8C-457A-8B4B-7614E217E15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99A64637-C525-4E89-ACE8-2C863C1BEE7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78218" name="Rectangle 10">
            <a:extLst>
              <a:ext uri="{FF2B5EF4-FFF2-40B4-BE49-F238E27FC236}">
                <a16:creationId xmlns:a16="http://schemas.microsoft.com/office/drawing/2014/main" id="{A85A33CE-FA7A-40A3-9142-538C15DF53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11">
            <a:extLst>
              <a:ext uri="{FF2B5EF4-FFF2-40B4-BE49-F238E27FC236}">
                <a16:creationId xmlns:a16="http://schemas.microsoft.com/office/drawing/2014/main" id="{B08A84C1-E5ED-432A-B77D-A33553A278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079" name="Rectangle 12">
            <a:extLst>
              <a:ext uri="{FF2B5EF4-FFF2-40B4-BE49-F238E27FC236}">
                <a16:creationId xmlns:a16="http://schemas.microsoft.com/office/drawing/2014/main" id="{96C1FD4F-F5D6-41F6-BAB2-4520E0BAD6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78221" name="Line 13">
            <a:extLst>
              <a:ext uri="{FF2B5EF4-FFF2-40B4-BE49-F238E27FC236}">
                <a16:creationId xmlns:a16="http://schemas.microsoft.com/office/drawing/2014/main" id="{69C3D841-999D-416C-94E7-EFB56D767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938" y="1368425"/>
            <a:ext cx="734853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6072" r:id="rId1"/>
    <p:sldLayoutId id="2147495998" r:id="rId2"/>
    <p:sldLayoutId id="2147495999" r:id="rId3"/>
    <p:sldLayoutId id="2147496000" r:id="rId4"/>
    <p:sldLayoutId id="2147496001" r:id="rId5"/>
    <p:sldLayoutId id="2147496002" r:id="rId6"/>
    <p:sldLayoutId id="2147496003" r:id="rId7"/>
    <p:sldLayoutId id="2147496004" r:id="rId8"/>
    <p:sldLayoutId id="2147496005" r:id="rId9"/>
    <p:sldLayoutId id="2147496006" r:id="rId10"/>
    <p:sldLayoutId id="2147496007" r:id="rId11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6C654045-2ABC-4121-A87E-45D5BF7334D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0259" name="Rectangle 3">
              <a:extLst>
                <a:ext uri="{FF2B5EF4-FFF2-40B4-BE49-F238E27FC236}">
                  <a16:creationId xmlns:a16="http://schemas.microsoft.com/office/drawing/2014/main" id="{41FB2987-E22A-4541-B5A9-80591BEF15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4107" name="Picture 4" descr="TR_SlideLogo_BW600">
              <a:extLst>
                <a:ext uri="{FF2B5EF4-FFF2-40B4-BE49-F238E27FC236}">
                  <a16:creationId xmlns:a16="http://schemas.microsoft.com/office/drawing/2014/main" id="{D7BF7AD4-9097-4D8E-B971-0C2F46EDA45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99" name="Picture 12" descr="hc_DividerBG_Wgrey">
            <a:extLst>
              <a:ext uri="{FF2B5EF4-FFF2-40B4-BE49-F238E27FC236}">
                <a16:creationId xmlns:a16="http://schemas.microsoft.com/office/drawing/2014/main" id="{AE3DE735-6FED-42A5-9EAB-6E666C3C6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0265" name="Rectangle 9">
            <a:extLst>
              <a:ext uri="{FF2B5EF4-FFF2-40B4-BE49-F238E27FC236}">
                <a16:creationId xmlns:a16="http://schemas.microsoft.com/office/drawing/2014/main" id="{99E99A51-0015-4118-BE9B-E82BAE6F38F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AEF9DBCA-F99F-4047-B687-99157867256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101" name="Rectangle 14">
            <a:extLst>
              <a:ext uri="{FF2B5EF4-FFF2-40B4-BE49-F238E27FC236}">
                <a16:creationId xmlns:a16="http://schemas.microsoft.com/office/drawing/2014/main" id="{27C26324-A4FB-4BDF-B656-6F44548A9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102" name="Rectangle 15">
            <a:extLst>
              <a:ext uri="{FF2B5EF4-FFF2-40B4-BE49-F238E27FC236}">
                <a16:creationId xmlns:a16="http://schemas.microsoft.com/office/drawing/2014/main" id="{D2460AFA-CC12-4821-B41E-F4176DFA5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0272" name="Line 16">
            <a:extLst>
              <a:ext uri="{FF2B5EF4-FFF2-40B4-BE49-F238E27FC236}">
                <a16:creationId xmlns:a16="http://schemas.microsoft.com/office/drawing/2014/main" id="{CAD00A0E-39DD-41C5-9732-5E4994365F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8525" y="1368425"/>
            <a:ext cx="7388225" cy="3175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pic>
        <p:nvPicPr>
          <p:cNvPr id="4104" name="Picture 6" descr="hc_Divider_TransLogo">
            <a:extLst>
              <a:ext uri="{FF2B5EF4-FFF2-40B4-BE49-F238E27FC236}">
                <a16:creationId xmlns:a16="http://schemas.microsoft.com/office/drawing/2014/main" id="{E46D67AC-EB08-4642-A95D-04495E72F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0279" name="Rectangle 23">
            <a:extLst>
              <a:ext uri="{FF2B5EF4-FFF2-40B4-BE49-F238E27FC236}">
                <a16:creationId xmlns:a16="http://schemas.microsoft.com/office/drawing/2014/main" id="{181EF47B-4613-44EA-A3BA-28D43508F8E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6073" r:id="rId1"/>
    <p:sldLayoutId id="2147496008" r:id="rId2"/>
    <p:sldLayoutId id="2147496009" r:id="rId3"/>
    <p:sldLayoutId id="2147496010" r:id="rId4"/>
    <p:sldLayoutId id="2147496011" r:id="rId5"/>
    <p:sldLayoutId id="2147496012" r:id="rId6"/>
    <p:sldLayoutId id="2147496013" r:id="rId7"/>
    <p:sldLayoutId id="2147496014" r:id="rId8"/>
    <p:sldLayoutId id="2147496015" r:id="rId9"/>
    <p:sldLayoutId id="2147496016" r:id="rId10"/>
    <p:sldLayoutId id="214749601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93C3818B-776D-4AC6-B730-5822623C36D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2307" name="Rectangle 3">
              <a:extLst>
                <a:ext uri="{FF2B5EF4-FFF2-40B4-BE49-F238E27FC236}">
                  <a16:creationId xmlns:a16="http://schemas.microsoft.com/office/drawing/2014/main" id="{ADC7A86C-C158-481E-9F1C-8350D92350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5130" name="Picture 4" descr="TR_SlideLogo_BW600">
              <a:extLst>
                <a:ext uri="{FF2B5EF4-FFF2-40B4-BE49-F238E27FC236}">
                  <a16:creationId xmlns:a16="http://schemas.microsoft.com/office/drawing/2014/main" id="{0F5E09F1-0430-4E8F-A173-73FBCF28014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3" name="Picture 11" descr="hc_DividerGraphBG_Wgrey">
            <a:extLst>
              <a:ext uri="{FF2B5EF4-FFF2-40B4-BE49-F238E27FC236}">
                <a16:creationId xmlns:a16="http://schemas.microsoft.com/office/drawing/2014/main" id="{E1F1ADD2-82B3-42F8-AB9A-1F7A4CB64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2312" name="Rectangle 8">
            <a:extLst>
              <a:ext uri="{FF2B5EF4-FFF2-40B4-BE49-F238E27FC236}">
                <a16:creationId xmlns:a16="http://schemas.microsoft.com/office/drawing/2014/main" id="{0420350F-8E7E-4695-9F8F-DE07D79D61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2E8488FE-2043-4CA7-BA01-7F0281E5F1B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125" name="Rectangle 12">
            <a:extLst>
              <a:ext uri="{FF2B5EF4-FFF2-40B4-BE49-F238E27FC236}">
                <a16:creationId xmlns:a16="http://schemas.microsoft.com/office/drawing/2014/main" id="{F363CE04-218C-4FD5-9AF0-BDE40386A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93713"/>
            <a:ext cx="738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5126" name="Rectangle 13">
            <a:extLst>
              <a:ext uri="{FF2B5EF4-FFF2-40B4-BE49-F238E27FC236}">
                <a16:creationId xmlns:a16="http://schemas.microsoft.com/office/drawing/2014/main" id="{EE76E93D-CD71-4B14-9B9D-E70E4C4721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2318" name="Line 14">
            <a:extLst>
              <a:ext uri="{FF2B5EF4-FFF2-40B4-BE49-F238E27FC236}">
                <a16:creationId xmlns:a16="http://schemas.microsoft.com/office/drawing/2014/main" id="{1729A3C3-0752-42B5-AFBB-15697BA4C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82319" name="Rectangle 15">
            <a:extLst>
              <a:ext uri="{FF2B5EF4-FFF2-40B4-BE49-F238E27FC236}">
                <a16:creationId xmlns:a16="http://schemas.microsoft.com/office/drawing/2014/main" id="{D9B6D3A6-E66B-49DE-9A15-DAED16C906A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6074" r:id="rId1"/>
    <p:sldLayoutId id="2147496018" r:id="rId2"/>
    <p:sldLayoutId id="2147496019" r:id="rId3"/>
    <p:sldLayoutId id="2147496020" r:id="rId4"/>
    <p:sldLayoutId id="2147496021" r:id="rId5"/>
    <p:sldLayoutId id="2147496022" r:id="rId6"/>
    <p:sldLayoutId id="2147496023" r:id="rId7"/>
    <p:sldLayoutId id="2147496024" r:id="rId8"/>
    <p:sldLayoutId id="2147496025" r:id="rId9"/>
    <p:sldLayoutId id="2147496026" r:id="rId10"/>
    <p:sldLayoutId id="214749602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2" descr="hc_DividerBG_Cgrey">
            <a:extLst>
              <a:ext uri="{FF2B5EF4-FFF2-40B4-BE49-F238E27FC236}">
                <a16:creationId xmlns:a16="http://schemas.microsoft.com/office/drawing/2014/main" id="{430E5BD7-0F31-4E7A-9EB7-FC5D19090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6" descr="hc_Divider_TransLogo">
            <a:extLst>
              <a:ext uri="{FF2B5EF4-FFF2-40B4-BE49-F238E27FC236}">
                <a16:creationId xmlns:a16="http://schemas.microsoft.com/office/drawing/2014/main" id="{2AD99212-DA22-4B2A-BC53-244D05467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4361" name="Rectangle 9">
            <a:extLst>
              <a:ext uri="{FF2B5EF4-FFF2-40B4-BE49-F238E27FC236}">
                <a16:creationId xmlns:a16="http://schemas.microsoft.com/office/drawing/2014/main" id="{81135E56-EAE0-4C93-8E38-0264E01805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B35FB58D-DD41-4A29-BE78-8FA3812417C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84363" name="Rectangle 11">
            <a:extLst>
              <a:ext uri="{FF2B5EF4-FFF2-40B4-BE49-F238E27FC236}">
                <a16:creationId xmlns:a16="http://schemas.microsoft.com/office/drawing/2014/main" id="{1C09D73F-36EA-48C2-9620-F0C572B22C7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14">
            <a:extLst>
              <a:ext uri="{FF2B5EF4-FFF2-40B4-BE49-F238E27FC236}">
                <a16:creationId xmlns:a16="http://schemas.microsoft.com/office/drawing/2014/main" id="{EDD55048-9C0E-4871-9532-61EA941E51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87363"/>
            <a:ext cx="7388225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6151" name="Rectangle 15">
            <a:extLst>
              <a:ext uri="{FF2B5EF4-FFF2-40B4-BE49-F238E27FC236}">
                <a16:creationId xmlns:a16="http://schemas.microsoft.com/office/drawing/2014/main" id="{B4171DC1-1BB8-4B91-8424-3F560651B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160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4368" name="Line 16">
            <a:extLst>
              <a:ext uri="{FF2B5EF4-FFF2-40B4-BE49-F238E27FC236}">
                <a16:creationId xmlns:a16="http://schemas.microsoft.com/office/drawing/2014/main" id="{7D574952-97FF-428E-BF7F-A5E90086F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6075" r:id="rId1"/>
    <p:sldLayoutId id="2147496028" r:id="rId2"/>
    <p:sldLayoutId id="2147496029" r:id="rId3"/>
    <p:sldLayoutId id="2147496030" r:id="rId4"/>
    <p:sldLayoutId id="2147496031" r:id="rId5"/>
    <p:sldLayoutId id="2147496032" r:id="rId6"/>
    <p:sldLayoutId id="2147496033" r:id="rId7"/>
    <p:sldLayoutId id="2147496034" r:id="rId8"/>
    <p:sldLayoutId id="2147496035" r:id="rId9"/>
    <p:sldLayoutId id="2147496036" r:id="rId10"/>
    <p:sldLayoutId id="214749603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>
            <a:extLst>
              <a:ext uri="{FF2B5EF4-FFF2-40B4-BE49-F238E27FC236}">
                <a16:creationId xmlns:a16="http://schemas.microsoft.com/office/drawing/2014/main" id="{8F681DA3-B542-44CF-B910-4BEC3E5A3AA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6403" name="Rectangle 3">
              <a:extLst>
                <a:ext uri="{FF2B5EF4-FFF2-40B4-BE49-F238E27FC236}">
                  <a16:creationId xmlns:a16="http://schemas.microsoft.com/office/drawing/2014/main" id="{7B426B71-05FF-4CB3-B87D-930A5F9EE1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7178" name="Picture 4" descr="TR_SlideLogo_BW600">
              <a:extLst>
                <a:ext uri="{FF2B5EF4-FFF2-40B4-BE49-F238E27FC236}">
                  <a16:creationId xmlns:a16="http://schemas.microsoft.com/office/drawing/2014/main" id="{EEAB0E2B-51C5-472D-9D0F-EF31C74E50B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1" name="Picture 11" descr="hc_DividerGraphBG_Cgrey">
            <a:extLst>
              <a:ext uri="{FF2B5EF4-FFF2-40B4-BE49-F238E27FC236}">
                <a16:creationId xmlns:a16="http://schemas.microsoft.com/office/drawing/2014/main" id="{EDDFB530-613D-4276-A91C-20BA93350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6408" name="Rectangle 8">
            <a:extLst>
              <a:ext uri="{FF2B5EF4-FFF2-40B4-BE49-F238E27FC236}">
                <a16:creationId xmlns:a16="http://schemas.microsoft.com/office/drawing/2014/main" id="{7B34DF84-2D3C-4243-906A-202FFB8D8FC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F5A93B2D-C752-48DD-B0EC-328A76074D8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173" name="Rectangle 12">
            <a:extLst>
              <a:ext uri="{FF2B5EF4-FFF2-40B4-BE49-F238E27FC236}">
                <a16:creationId xmlns:a16="http://schemas.microsoft.com/office/drawing/2014/main" id="{0C505754-080D-4FDC-BE9C-BF4E6DD85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00063"/>
            <a:ext cx="738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7174" name="Rectangle 13">
            <a:extLst>
              <a:ext uri="{FF2B5EF4-FFF2-40B4-BE49-F238E27FC236}">
                <a16:creationId xmlns:a16="http://schemas.microsoft.com/office/drawing/2014/main" id="{4CFFF4CC-65ED-4ED7-96E6-AB82719DC0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6414" name="Line 14">
            <a:extLst>
              <a:ext uri="{FF2B5EF4-FFF2-40B4-BE49-F238E27FC236}">
                <a16:creationId xmlns:a16="http://schemas.microsoft.com/office/drawing/2014/main" id="{7BDEC189-4026-4CA2-AF05-F3B861BDE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938" y="1368425"/>
            <a:ext cx="734853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86415" name="Rectangle 15">
            <a:extLst>
              <a:ext uri="{FF2B5EF4-FFF2-40B4-BE49-F238E27FC236}">
                <a16:creationId xmlns:a16="http://schemas.microsoft.com/office/drawing/2014/main" id="{6E4F97C9-F150-4D95-B8A2-53364B7FB29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6076" r:id="rId1"/>
    <p:sldLayoutId id="2147496038" r:id="rId2"/>
    <p:sldLayoutId id="2147496039" r:id="rId3"/>
    <p:sldLayoutId id="2147496040" r:id="rId4"/>
    <p:sldLayoutId id="2147496041" r:id="rId5"/>
    <p:sldLayoutId id="2147496042" r:id="rId6"/>
    <p:sldLayoutId id="2147496043" r:id="rId7"/>
    <p:sldLayoutId id="2147496044" r:id="rId8"/>
    <p:sldLayoutId id="2147496045" r:id="rId9"/>
    <p:sldLayoutId id="2147496046" r:id="rId10"/>
    <p:sldLayoutId id="214749604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6" descr="hc_DividerGraphBG_blue">
            <a:extLst>
              <a:ext uri="{FF2B5EF4-FFF2-40B4-BE49-F238E27FC236}">
                <a16:creationId xmlns:a16="http://schemas.microsoft.com/office/drawing/2014/main" id="{A666C17E-5EB9-4137-BBDD-B3CFACD99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7" name="Rectangle 9">
            <a:extLst>
              <a:ext uri="{FF2B5EF4-FFF2-40B4-BE49-F238E27FC236}">
                <a16:creationId xmlns:a16="http://schemas.microsoft.com/office/drawing/2014/main" id="{31FC0DAB-B15F-4EAE-A325-2E56E8CE72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5EAAC3EB-63A4-4669-BF4B-5DEA0E11ABB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54B21E67-524D-4CFF-9AF0-07E8D4699CE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17">
            <a:extLst>
              <a:ext uri="{FF2B5EF4-FFF2-40B4-BE49-F238E27FC236}">
                <a16:creationId xmlns:a16="http://schemas.microsoft.com/office/drawing/2014/main" id="{CBF82F3D-C9BA-4ECF-93EF-0B53A28E9B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8198" name="Rectangle 18">
            <a:extLst>
              <a:ext uri="{FF2B5EF4-FFF2-40B4-BE49-F238E27FC236}">
                <a16:creationId xmlns:a16="http://schemas.microsoft.com/office/drawing/2014/main" id="{D37EA555-8DDA-4313-8C08-A123468DBE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94227" name="Line 19">
            <a:extLst>
              <a:ext uri="{FF2B5EF4-FFF2-40B4-BE49-F238E27FC236}">
                <a16:creationId xmlns:a16="http://schemas.microsoft.com/office/drawing/2014/main" id="{5FE740C7-4339-4D17-82B6-F1988DB09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6077" r:id="rId1"/>
    <p:sldLayoutId id="2147496048" r:id="rId2"/>
    <p:sldLayoutId id="2147496049" r:id="rId3"/>
    <p:sldLayoutId id="2147496050" r:id="rId4"/>
    <p:sldLayoutId id="2147496051" r:id="rId5"/>
    <p:sldLayoutId id="2147496052" r:id="rId6"/>
    <p:sldLayoutId id="2147496053" r:id="rId7"/>
    <p:sldLayoutId id="2147496054" r:id="rId8"/>
    <p:sldLayoutId id="2147496055" r:id="rId9"/>
    <p:sldLayoutId id="2147496056" r:id="rId10"/>
    <p:sldLayoutId id="2147496057" r:id="rId11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2573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8">
            <a:extLst>
              <a:ext uri="{FF2B5EF4-FFF2-40B4-BE49-F238E27FC236}">
                <a16:creationId xmlns:a16="http://schemas.microsoft.com/office/drawing/2014/main" id="{CA2CF2E3-6962-42AB-8FE2-2A91AA44597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0973" name="Rectangle 13">
              <a:extLst>
                <a:ext uri="{FF2B5EF4-FFF2-40B4-BE49-F238E27FC236}">
                  <a16:creationId xmlns:a16="http://schemas.microsoft.com/office/drawing/2014/main" id="{121B1F89-64AC-4F7B-AABE-A465AFEAF8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  <a:latin typeface="Arial" charset="0"/>
                <a:ea typeface="宋体" charset="-122"/>
              </a:endParaRPr>
            </a:p>
          </p:txBody>
        </p:sp>
        <p:pic>
          <p:nvPicPr>
            <p:cNvPr id="9227" name="Picture 10" descr="TR_SlideLogo_BW600">
              <a:extLst>
                <a:ext uri="{FF2B5EF4-FFF2-40B4-BE49-F238E27FC236}">
                  <a16:creationId xmlns:a16="http://schemas.microsoft.com/office/drawing/2014/main" id="{2FFA2B4D-835A-49FD-A4AB-101693DA5A4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219" name="Picture 22" descr="hc_DividerBG_blue">
            <a:extLst>
              <a:ext uri="{FF2B5EF4-FFF2-40B4-BE49-F238E27FC236}">
                <a16:creationId xmlns:a16="http://schemas.microsoft.com/office/drawing/2014/main" id="{5878B37E-62B7-4A36-AC75-D1B76A0EF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17" descr="hc_Divider_TransLogo">
            <a:extLst>
              <a:ext uri="{FF2B5EF4-FFF2-40B4-BE49-F238E27FC236}">
                <a16:creationId xmlns:a16="http://schemas.microsoft.com/office/drawing/2014/main" id="{32ED78B1-86DE-46E2-AF3A-76E712E2D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3">
            <a:extLst>
              <a:ext uri="{FF2B5EF4-FFF2-40B4-BE49-F238E27FC236}">
                <a16:creationId xmlns:a16="http://schemas.microsoft.com/office/drawing/2014/main" id="{9C357610-7D1C-4310-8318-F3AC700A9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2763"/>
            <a:ext cx="738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9222" name="Rectangle 4">
            <a:extLst>
              <a:ext uri="{FF2B5EF4-FFF2-40B4-BE49-F238E27FC236}">
                <a16:creationId xmlns:a16="http://schemas.microsoft.com/office/drawing/2014/main" id="{4D59A473-BA49-45B0-AD46-FE7B109B25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D069B6F0-AC5F-4861-9E5B-F6B336FFCFA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8A7CA09-6632-4A2D-88D5-12139529B1F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0980" name="Rectangle 20">
            <a:extLst>
              <a:ext uri="{FF2B5EF4-FFF2-40B4-BE49-F238E27FC236}">
                <a16:creationId xmlns:a16="http://schemas.microsoft.com/office/drawing/2014/main" id="{F2F97BB4-07CB-4D64-AA94-C0DFD93B369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86" name="Line 26">
            <a:extLst>
              <a:ext uri="{FF2B5EF4-FFF2-40B4-BE49-F238E27FC236}">
                <a16:creationId xmlns:a16="http://schemas.microsoft.com/office/drawing/2014/main" id="{78957768-F6FF-4F5A-A7C9-ADB2D1FB6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6078" r:id="rId1"/>
    <p:sldLayoutId id="2147496058" r:id="rId2"/>
    <p:sldLayoutId id="2147496059" r:id="rId3"/>
    <p:sldLayoutId id="2147496060" r:id="rId4"/>
    <p:sldLayoutId id="2147496061" r:id="rId5"/>
    <p:sldLayoutId id="2147496062" r:id="rId6"/>
    <p:sldLayoutId id="2147496063" r:id="rId7"/>
    <p:sldLayoutId id="2147496064" r:id="rId8"/>
    <p:sldLayoutId id="2147496065" r:id="rId9"/>
    <p:sldLayoutId id="2147496066" r:id="rId10"/>
    <p:sldLayoutId id="214749606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314450" indent="-228600" algn="l" rtl="0" eaLnBrk="0" fontAlgn="base" hangingPunct="0">
        <a:spcBef>
          <a:spcPct val="25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4ADB2B1C-47FF-4235-A255-0B968A8D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68B46A43-00C7-4097-AE16-76B8FF0B5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交叉矩阵”是如下图所示的大小为</a:t>
            </a:r>
            <a:r>
              <a:rPr lang="en-US" altLang="zh-CN"/>
              <a:t>2n×2n</a:t>
            </a:r>
            <a:r>
              <a:rPr lang="zh-CN" altLang="en-US"/>
              <a:t>（</a:t>
            </a:r>
            <a:r>
              <a:rPr lang="en-US" altLang="zh-CN"/>
              <a:t>n</a:t>
            </a:r>
            <a:r>
              <a:rPr lang="zh-CN" altLang="en-US"/>
              <a:t>为正整数）的矩阵，其中非零元素的分布如图中“</a:t>
            </a:r>
            <a:r>
              <a:rPr lang="en-US" altLang="zh-CN"/>
              <a:t>×”</a:t>
            </a:r>
            <a:r>
              <a:rPr lang="zh-CN" altLang="en-US"/>
              <a:t>符号所示。设计一种映射模式，使用大小为</a:t>
            </a:r>
            <a:r>
              <a:rPr lang="en-US" altLang="zh-CN"/>
              <a:t>4n</a:t>
            </a:r>
            <a:r>
              <a:rPr lang="zh-CN" altLang="en-US"/>
              <a:t>的一维数组保存交叉矩阵，给出矩阵元素下标到数组位置的映射函数。</a:t>
            </a:r>
          </a:p>
          <a:p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2F56AFD2-CD38-41D0-954C-41FF788D3E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2EC052-FD4C-456B-BEC5-DCA3EA428824}" type="slidenum">
              <a:rPr lang="en-US" altLang="en-US">
                <a:solidFill>
                  <a:srgbClr val="4B4B4B"/>
                </a:solidFill>
              </a:rPr>
              <a:pPr eaLnBrk="1" hangingPunct="1"/>
              <a:t>1</a:t>
            </a:fld>
            <a:endParaRPr lang="en-US" altLang="en-US">
              <a:solidFill>
                <a:srgbClr val="4B4B4B"/>
              </a:solidFill>
            </a:endParaRPr>
          </a:p>
        </p:txBody>
      </p:sp>
      <p:pic>
        <p:nvPicPr>
          <p:cNvPr id="21509" name="Picture 2" descr="matrix">
            <a:extLst>
              <a:ext uri="{FF2B5EF4-FFF2-40B4-BE49-F238E27FC236}">
                <a16:creationId xmlns:a16="http://schemas.microsoft.com/office/drawing/2014/main" id="{5CB01292-B472-45D5-80E6-81CFBA4F5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3787775"/>
            <a:ext cx="2870200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EE7B9414-192B-4187-B58E-C220DF73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88115AA2-7F1D-4001-969B-A2373A813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哈希表中使用哈希函数</a:t>
            </a:r>
            <a:r>
              <a:rPr lang="en-US" altLang="zh-CN" dirty="0"/>
              <a:t>H(key)=(3*key)%11</a:t>
            </a:r>
            <a:r>
              <a:rPr lang="zh-CN" altLang="en-US" dirty="0"/>
              <a:t>，并使用随机探测再散列方法处理冲突，随机探测再散列的下一地址公式为：</a:t>
            </a:r>
            <a:r>
              <a:rPr lang="en-US" altLang="zh-CN" dirty="0"/>
              <a:t>d</a:t>
            </a:r>
            <a:r>
              <a:rPr lang="en-US" altLang="zh-CN" baseline="-25000" dirty="0"/>
              <a:t>1</a:t>
            </a:r>
            <a:r>
              <a:rPr lang="en-US" altLang="zh-CN" dirty="0"/>
              <a:t>=H(key)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en-US" altLang="zh-CN" baseline="-25000" dirty="0"/>
              <a:t>i</a:t>
            </a:r>
            <a:r>
              <a:rPr lang="en-US" altLang="zh-CN" dirty="0"/>
              <a:t>=(d</a:t>
            </a:r>
            <a:r>
              <a:rPr lang="en-US" altLang="zh-CN" baseline="-25000" dirty="0"/>
              <a:t>i-1</a:t>
            </a:r>
            <a:r>
              <a:rPr lang="en-US" altLang="zh-CN" dirty="0"/>
              <a:t>+7*key)%11 </a:t>
            </a:r>
            <a:r>
              <a:rPr lang="zh-CN" altLang="en-US" dirty="0"/>
              <a:t>（</a:t>
            </a:r>
            <a:r>
              <a:rPr lang="en-US" altLang="zh-CN" dirty="0" err="1"/>
              <a:t>i</a:t>
            </a:r>
            <a:r>
              <a:rPr lang="en-US" altLang="zh-CN" dirty="0"/>
              <a:t>=2,3…..</a:t>
            </a:r>
            <a:r>
              <a:rPr lang="zh-CN" altLang="en-US" dirty="0"/>
              <a:t>）。试在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10</a:t>
            </a:r>
            <a:r>
              <a:rPr lang="zh-CN" altLang="en-US" dirty="0"/>
              <a:t>的散列地址空间中对关键字序列（</a:t>
            </a:r>
            <a:r>
              <a:rPr lang="en-US" altLang="zh-CN" dirty="0"/>
              <a:t>22, 41, 53, 46, 30, 13, 01</a:t>
            </a:r>
            <a:r>
              <a:rPr lang="zh-CN" altLang="en-US" dirty="0"/>
              <a:t>）画出哈希表示意图，并求在等概率情况下查找成功的平均查找长度。</a:t>
            </a:r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88022040-6D7D-4F97-A3EA-E4C1A7BE2A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57F9228-9749-4734-9374-0D7F5C520058}" type="slidenum">
              <a:rPr lang="en-US" altLang="en-US">
                <a:solidFill>
                  <a:srgbClr val="4B4B4B"/>
                </a:solidFill>
              </a:rPr>
              <a:pPr eaLnBrk="1" hangingPunct="1"/>
              <a:t>2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TEST_tr_present_080326_v1">
  <a:themeElements>
    <a:clrScheme name="TEST_tr_present_080326_v1 1">
      <a:dk1>
        <a:srgbClr val="4B4B4B"/>
      </a:dk1>
      <a:lt1>
        <a:srgbClr val="FFFFFF"/>
      </a:lt1>
      <a:dk2>
        <a:srgbClr val="FF8000"/>
      </a:dk2>
      <a:lt2>
        <a:srgbClr val="A0968C"/>
      </a:lt2>
      <a:accent1>
        <a:srgbClr val="005A84"/>
      </a:accent1>
      <a:accent2>
        <a:srgbClr val="6234A4"/>
      </a:accent2>
      <a:accent3>
        <a:srgbClr val="FFFFFF"/>
      </a:accent3>
      <a:accent4>
        <a:srgbClr val="3F3F3F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TEST_tr_present_080326_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ST_tr_present_080326_v1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Default Design">
  <a:themeElements>
    <a:clrScheme name="4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Default Design">
  <a:themeElements>
    <a:clrScheme name="5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5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Default Design">
  <a:themeElements>
    <a:clrScheme name="6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6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Default Design">
  <a:themeElements>
    <a:clrScheme name="7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7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7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Default Design">
  <a:themeElements>
    <a:clrScheme name="8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8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8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9_Default Design">
  <a:themeElements>
    <a:clrScheme name="9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9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9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1_Default Design">
  <a:themeElements>
    <a:clrScheme name="3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2_Default Design">
  <a:themeElements>
    <a:clrScheme name="1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4B4B4B"/>
    </a:dk1>
    <a:lt1>
      <a:srgbClr val="FFFFFF"/>
    </a:lt1>
    <a:dk2>
      <a:srgbClr val="FF8000"/>
    </a:dk2>
    <a:lt2>
      <a:srgbClr val="766C62"/>
    </a:lt2>
    <a:accent1>
      <a:srgbClr val="FF8000"/>
    </a:accent1>
    <a:accent2>
      <a:srgbClr val="FF9100"/>
    </a:accent2>
    <a:accent3>
      <a:srgbClr val="FFFFFF"/>
    </a:accent3>
    <a:accent4>
      <a:srgbClr val="3F3F3F"/>
    </a:accent4>
    <a:accent5>
      <a:srgbClr val="FFC0AA"/>
    </a:accent5>
    <a:accent6>
      <a:srgbClr val="E78300"/>
    </a:accent6>
    <a:hlink>
      <a:srgbClr val="FFB400"/>
    </a:hlink>
    <a:folHlink>
      <a:srgbClr val="A096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TS-Templates-Green</Template>
  <TotalTime>21207</TotalTime>
  <Words>181</Words>
  <Application>Microsoft Office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黑体</vt:lpstr>
      <vt:lpstr>1_TEST_tr_present_080326_v1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11_Default Design</vt:lpstr>
      <vt:lpstr>12_Default Design</vt:lpstr>
      <vt:lpstr>练习1</vt:lpstr>
      <vt:lpstr>练习2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杨巨峰</dc:creator>
  <cp:lastModifiedBy>samsung</cp:lastModifiedBy>
  <cp:revision>1491</cp:revision>
  <dcterms:created xsi:type="dcterms:W3CDTF">2008-01-10T01:45:22Z</dcterms:created>
  <dcterms:modified xsi:type="dcterms:W3CDTF">2022-10-31T23:50:00Z</dcterms:modified>
</cp:coreProperties>
</file>