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6"/>
    <p:restoredTop sz="94669"/>
  </p:normalViewPr>
  <p:slideViewPr>
    <p:cSldViewPr snapToGrid="0" snapToObjects="1">
      <p:cViewPr varScale="1">
        <p:scale>
          <a:sx n="161" d="100"/>
          <a:sy n="161" d="100"/>
        </p:scale>
        <p:origin x="8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5314-3CA5-4349-8F72-D88E4F137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48205-E5E5-234D-B4AD-4FFFEAAD0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5FA84-66AE-0749-91C5-5BFE67611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A35B-533E-5340-A229-AA142A900CE6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5353D-2D4F-C34D-B271-8C4FD6314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5A3F7-2B6B-8A42-9B1A-114EBF77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84F1-EE1E-C949-A9AF-D6545C2A1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98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45EC-ED92-4F48-A513-F8D9ABFB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663A9-03A3-2A45-812B-916D798E3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4FD98-1648-6B45-A337-77A73D95B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A35B-533E-5340-A229-AA142A900CE6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C85B2-2B39-A640-8148-E05520466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15AA5-3B85-8A47-B6F1-001D68C1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84F1-EE1E-C949-A9AF-D6545C2A1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7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5D5EAC-244E-A74C-9C9D-BC3B83399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E88A9-C111-CE4B-A788-32A4109BF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FC28A-033B-5D46-B331-765C29CA0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A35B-533E-5340-A229-AA142A900CE6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2E282-7DCF-6444-9B06-100A315CE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FE758-C318-5F4A-8A2A-BD502E385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84F1-EE1E-C949-A9AF-D6545C2A1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0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29E2-98CE-C24C-8BD6-926BB85C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CC16D-C885-D848-A79C-94457176B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44AC6-AD1F-594E-A1D7-9644EF8F0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A35B-533E-5340-A229-AA142A900CE6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DBF08-B055-0D43-9079-8502D790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3F8CA-0137-A146-AEF1-396A6808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84F1-EE1E-C949-A9AF-D6545C2A1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3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CDCBC-59D6-9A4B-A419-6B21BA212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64EB8-8F3A-3148-9403-D09046EA1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E355E-B765-D344-BDE9-0615D02D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A35B-533E-5340-A229-AA142A900CE6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E1798-B6B2-5143-834B-83AFC7AD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C142E-A382-104E-A532-D48904AA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84F1-EE1E-C949-A9AF-D6545C2A1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4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C057D-ACCD-5445-8AFF-884258A5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12EEA-5CB2-724D-A06D-E5E293A63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8C435-3036-6245-97E3-C1595D3CA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C1B85-C873-0445-B743-8D990D5A6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A35B-533E-5340-A229-AA142A900CE6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B9C6D-0384-AC47-99EF-31170FB19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F83FC-591D-BD41-B868-1BF24E09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84F1-EE1E-C949-A9AF-D6545C2A1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96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71D5-4E65-1645-958D-F5FDD1D45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384C4-8E3E-C04C-BD8D-4EE8887D3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C04C4-DC14-6E4B-9F14-4FB0BEF74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1D163-2191-5946-B785-27B7D08E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97D923-96D1-1947-8B24-F218D8FDB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A359C-A088-2B47-A8EB-6EFD41C7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A35B-533E-5340-A229-AA142A900CE6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44F7B3-EB8C-A349-8C81-0C04C8F5C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9057D1-624D-3B4D-85BA-F92AB7F4D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84F1-EE1E-C949-A9AF-D6545C2A1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2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7E6E7-0F1A-9B43-9A8F-0AE9CC53B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93151-DCB1-AC4E-A84D-8B005836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A35B-533E-5340-A229-AA142A900CE6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E44A0-62AC-8F4A-9176-2C50B0253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7FC13-77CC-9349-ACEB-96944F81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84F1-EE1E-C949-A9AF-D6545C2A1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9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7F83C6-5A42-D347-BC30-9682E319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A35B-533E-5340-A229-AA142A900CE6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4CD614-25EF-4B4B-A7A7-4EF15FBEC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8B2A8-F527-4B4F-BFFE-1320C6D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84F1-EE1E-C949-A9AF-D6545C2A1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8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B04A-394E-EA4E-B3C5-1F2B7247E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D862-9FC5-A54F-BE91-518895D01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A5DBA-4532-904C-BBA1-9C7AD06D8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DAD96-F8C7-9747-8F07-07460628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A35B-533E-5340-A229-AA142A900CE6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33023-3D1A-D348-872B-7CDE520E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6DCE1-A2DA-9A43-A0BE-7EFCAC6D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84F1-EE1E-C949-A9AF-D6545C2A1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7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7ACF-0959-0947-9689-9ACB3354E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662EB2-4F01-D340-ACA2-513920AC1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E0132-EA1A-CC49-A914-EA166109B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E3930-5683-AE43-8D3A-9772C59C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A35B-533E-5340-A229-AA142A900CE6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9D464-3F65-A143-89BF-BA36E1372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346E5-F736-BA43-9294-36024FDD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84F1-EE1E-C949-A9AF-D6545C2A1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FE6733-C813-AB48-B642-F5CC797B2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4437E-286B-FE47-A2B6-69FFB160B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8EDF7-C222-0D42-80B9-41B69033D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1A35B-533E-5340-A229-AA142A900CE6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CBEAD-8356-8747-BA08-265550D93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86845-1F42-8140-974B-9EC28D88D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084F1-EE1E-C949-A9AF-D6545C2A1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8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lant in a garden&#10;&#10;Description automatically generated">
            <a:extLst>
              <a:ext uri="{FF2B5EF4-FFF2-40B4-BE49-F238E27FC236}">
                <a16:creationId xmlns:a16="http://schemas.microsoft.com/office/drawing/2014/main" id="{8C8D1601-F43A-0A47-80E1-293461B50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72" y="738631"/>
            <a:ext cx="2156155" cy="2874873"/>
          </a:xfrm>
          <a:prstGeom prst="rect">
            <a:avLst/>
          </a:prstGeom>
        </p:spPr>
      </p:pic>
      <p:pic>
        <p:nvPicPr>
          <p:cNvPr id="7" name="Picture 6" descr="A picture containing standing, sitting, colored, grass&#10;&#10;Description automatically generated">
            <a:extLst>
              <a:ext uri="{FF2B5EF4-FFF2-40B4-BE49-F238E27FC236}">
                <a16:creationId xmlns:a16="http://schemas.microsoft.com/office/drawing/2014/main" id="{668E5EBC-5DAC-C340-B6D8-DC16B172F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433" y="738630"/>
            <a:ext cx="2170528" cy="2874872"/>
          </a:xfrm>
          <a:prstGeom prst="rect">
            <a:avLst/>
          </a:prstGeom>
        </p:spPr>
      </p:pic>
      <p:pic>
        <p:nvPicPr>
          <p:cNvPr id="9" name="Picture 8" descr="A picture containing toy, colorful, small, holding&#10;&#10;Description automatically generated">
            <a:extLst>
              <a:ext uri="{FF2B5EF4-FFF2-40B4-BE49-F238E27FC236}">
                <a16:creationId xmlns:a16="http://schemas.microsoft.com/office/drawing/2014/main" id="{A51E3048-F6C7-2148-BD4B-9422D7EC0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9556" y="738630"/>
            <a:ext cx="2314272" cy="287487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3433238-CAFE-3946-9426-22FBFB2148E5}"/>
              </a:ext>
            </a:extLst>
          </p:cNvPr>
          <p:cNvGrpSpPr/>
          <p:nvPr/>
        </p:nvGrpSpPr>
        <p:grpSpPr>
          <a:xfrm>
            <a:off x="6475495" y="738630"/>
            <a:ext cx="2170527" cy="2874872"/>
            <a:chOff x="6321921" y="738630"/>
            <a:chExt cx="2170527" cy="287487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986921-65D3-4E45-9B41-CAFF2B350BCA}"/>
                </a:ext>
              </a:extLst>
            </p:cNvPr>
            <p:cNvSpPr/>
            <p:nvPr/>
          </p:nvSpPr>
          <p:spPr>
            <a:xfrm>
              <a:off x="6321921" y="738630"/>
              <a:ext cx="2170527" cy="28748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1894789-55D3-1241-98E2-85D8C445A859}"/>
                </a:ext>
              </a:extLst>
            </p:cNvPr>
            <p:cNvSpPr/>
            <p:nvPr/>
          </p:nvSpPr>
          <p:spPr>
            <a:xfrm>
              <a:off x="6480041" y="905435"/>
              <a:ext cx="1848171" cy="25235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Color Array</a:t>
              </a:r>
            </a:p>
            <a:p>
              <a:pPr algn="ctr"/>
              <a:r>
                <a:rPr lang="en-US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(in memory)</a:t>
              </a:r>
            </a:p>
          </p:txBody>
        </p:sp>
      </p:grp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207C67A-89D8-3342-B93F-B9F5AD131392}"/>
              </a:ext>
            </a:extLst>
          </p:cNvPr>
          <p:cNvSpPr/>
          <p:nvPr/>
        </p:nvSpPr>
        <p:spPr>
          <a:xfrm>
            <a:off x="2716306" y="2133600"/>
            <a:ext cx="699247" cy="3854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160AA7-3F44-0A4B-9A86-2DC058E63728}"/>
              </a:ext>
            </a:extLst>
          </p:cNvPr>
          <p:cNvSpPr txBox="1"/>
          <p:nvPr/>
        </p:nvSpPr>
        <p:spPr>
          <a:xfrm>
            <a:off x="2624325" y="1918156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F Compact Display" panose="020B0304030202060204" pitchFamily="34" charset="77"/>
              </a:rPr>
              <a:t>Data Reduction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A8025DC7-0137-ED4D-A870-B0A9D8C426D9}"/>
              </a:ext>
            </a:extLst>
          </p:cNvPr>
          <p:cNvSpPr/>
          <p:nvPr/>
        </p:nvSpPr>
        <p:spPr>
          <a:xfrm>
            <a:off x="5746376" y="2133600"/>
            <a:ext cx="699247" cy="3854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1F5ED423-9D5D-E44A-A3EA-031C7AF45C03}"/>
              </a:ext>
            </a:extLst>
          </p:cNvPr>
          <p:cNvSpPr/>
          <p:nvPr/>
        </p:nvSpPr>
        <p:spPr>
          <a:xfrm>
            <a:off x="8687585" y="2124635"/>
            <a:ext cx="699247" cy="3854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6A2797-A046-784B-8570-4ED0C1A4BB88}"/>
              </a:ext>
            </a:extLst>
          </p:cNvPr>
          <p:cNvSpPr txBox="1"/>
          <p:nvPr/>
        </p:nvSpPr>
        <p:spPr>
          <a:xfrm>
            <a:off x="5734685" y="1909191"/>
            <a:ext cx="6607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F Compact Display" panose="020B0304030202060204" pitchFamily="34" charset="77"/>
              </a:rPr>
              <a:t>Data Parse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95698C-24E5-6047-BE8A-3B328B5D08FE}"/>
              </a:ext>
            </a:extLst>
          </p:cNvPr>
          <p:cNvSpPr txBox="1"/>
          <p:nvPr/>
        </p:nvSpPr>
        <p:spPr>
          <a:xfrm>
            <a:off x="8735291" y="1802669"/>
            <a:ext cx="626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SF Compact Display" panose="020B0304030202060204" pitchFamily="34" charset="77"/>
              </a:rPr>
              <a:t>Create 3D Nodes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4F81C5B-7A5F-1C4E-BB01-45808B2EFE82}"/>
              </a:ext>
            </a:extLst>
          </p:cNvPr>
          <p:cNvGrpSpPr/>
          <p:nvPr/>
        </p:nvGrpSpPr>
        <p:grpSpPr>
          <a:xfrm>
            <a:off x="6469379" y="3780307"/>
            <a:ext cx="2170527" cy="2874872"/>
            <a:chOff x="6321921" y="738630"/>
            <a:chExt cx="2170527" cy="287487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53B8815-6988-C648-B308-66C11A202E4E}"/>
                </a:ext>
              </a:extLst>
            </p:cNvPr>
            <p:cNvSpPr/>
            <p:nvPr/>
          </p:nvSpPr>
          <p:spPr>
            <a:xfrm>
              <a:off x="6321921" y="738630"/>
              <a:ext cx="2170527" cy="28748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23DC2C-EA3E-0244-AB24-B3DACECCE3AB}"/>
                </a:ext>
              </a:extLst>
            </p:cNvPr>
            <p:cNvSpPr/>
            <p:nvPr/>
          </p:nvSpPr>
          <p:spPr>
            <a:xfrm>
              <a:off x="6480041" y="905435"/>
              <a:ext cx="1848171" cy="25235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Color Array</a:t>
              </a:r>
            </a:p>
            <a:p>
              <a:pPr algn="ctr"/>
              <a:r>
                <a:rPr lang="en-US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(from storage)</a:t>
              </a:r>
            </a:p>
          </p:txBody>
        </p:sp>
      </p:grpSp>
      <p:sp>
        <p:nvSpPr>
          <p:cNvPr id="25" name="Bent-Up Arrow 24">
            <a:extLst>
              <a:ext uri="{FF2B5EF4-FFF2-40B4-BE49-F238E27FC236}">
                <a16:creationId xmlns:a16="http://schemas.microsoft.com/office/drawing/2014/main" id="{77EF30B4-E60E-C848-8A23-7494D0D42262}"/>
              </a:ext>
            </a:extLst>
          </p:cNvPr>
          <p:cNvSpPr/>
          <p:nvPr/>
        </p:nvSpPr>
        <p:spPr>
          <a:xfrm>
            <a:off x="8914567" y="3947112"/>
            <a:ext cx="1944391" cy="1168211"/>
          </a:xfrm>
          <a:prstGeom prst="bentUpArrow">
            <a:avLst>
              <a:gd name="adj1" fmla="val 27934"/>
              <a:gd name="adj2" fmla="val 25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E32EF9-5620-EE41-ACCC-A3F459AD872F}"/>
              </a:ext>
            </a:extLst>
          </p:cNvPr>
          <p:cNvSpPr txBox="1"/>
          <p:nvPr/>
        </p:nvSpPr>
        <p:spPr>
          <a:xfrm>
            <a:off x="9228544" y="4531217"/>
            <a:ext cx="9284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F Compact Display" panose="020B0304030202060204" pitchFamily="34" charset="77"/>
              </a:rPr>
              <a:t>Create 3D Nodes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14B9FE-2AC6-0E45-B027-8FF65E04DC94}"/>
              </a:ext>
            </a:extLst>
          </p:cNvPr>
          <p:cNvSpPr/>
          <p:nvPr/>
        </p:nvSpPr>
        <p:spPr>
          <a:xfrm>
            <a:off x="6368548" y="646925"/>
            <a:ext cx="2396179" cy="609453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688775-91F4-0C46-8F96-16049F37701C}"/>
              </a:ext>
            </a:extLst>
          </p:cNvPr>
          <p:cNvSpPr txBox="1"/>
          <p:nvPr/>
        </p:nvSpPr>
        <p:spPr>
          <a:xfrm>
            <a:off x="6546552" y="323446"/>
            <a:ext cx="1929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 Array Source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F8C27A-1211-884A-A1D7-9376F0E7ECE8}"/>
              </a:ext>
            </a:extLst>
          </p:cNvPr>
          <p:cNvSpPr txBox="1"/>
          <p:nvPr/>
        </p:nvSpPr>
        <p:spPr>
          <a:xfrm>
            <a:off x="7413565" y="3586305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F Compact Display" panose="020B0304030202060204" pitchFamily="34" charset="77"/>
              </a:rPr>
              <a:t>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E110D3-A548-0948-834A-D5C8C7F7F5FA}"/>
              </a:ext>
            </a:extLst>
          </p:cNvPr>
          <p:cNvSpPr txBox="1"/>
          <p:nvPr/>
        </p:nvSpPr>
        <p:spPr>
          <a:xfrm>
            <a:off x="333702" y="168483"/>
            <a:ext cx="4856863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Heavy" panose="02000503020000020003" pitchFamily="2" charset="0"/>
              </a:rPr>
              <a:t>BlockCam Image Process Flow</a:t>
            </a: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19CB9023-823A-E34E-B741-548933F11F11}"/>
              </a:ext>
            </a:extLst>
          </p:cNvPr>
          <p:cNvSpPr/>
          <p:nvPr/>
        </p:nvSpPr>
        <p:spPr>
          <a:xfrm>
            <a:off x="3800775" y="4144951"/>
            <a:ext cx="1651844" cy="2325726"/>
          </a:xfrm>
          <a:prstGeom prst="can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Device File System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02BA49D1-9D0D-6644-BA3D-A5A2FB91FCCC}"/>
              </a:ext>
            </a:extLst>
          </p:cNvPr>
          <p:cNvSpPr/>
          <p:nvPr/>
        </p:nvSpPr>
        <p:spPr>
          <a:xfrm rot="9553421">
            <a:off x="4498041" y="3726041"/>
            <a:ext cx="1913574" cy="442138"/>
          </a:xfrm>
          <a:prstGeom prst="rightArrow">
            <a:avLst>
              <a:gd name="adj1" fmla="val 57334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62469E7B-B522-1944-ABC2-96CAF355D99C}"/>
              </a:ext>
            </a:extLst>
          </p:cNvPr>
          <p:cNvSpPr/>
          <p:nvPr/>
        </p:nvSpPr>
        <p:spPr>
          <a:xfrm>
            <a:off x="5590241" y="5016153"/>
            <a:ext cx="699247" cy="3854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43B46D-B80D-774C-82AE-72A44161B90D}"/>
              </a:ext>
            </a:extLst>
          </p:cNvPr>
          <p:cNvSpPr txBox="1"/>
          <p:nvPr/>
        </p:nvSpPr>
        <p:spPr>
          <a:xfrm>
            <a:off x="5576777" y="4804076"/>
            <a:ext cx="718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F Compact Display" panose="020B0304030202060204" pitchFamily="34" charset="77"/>
              </a:rPr>
              <a:t>Parsed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D1B019-1447-704D-AF97-DE729E3366D4}"/>
              </a:ext>
            </a:extLst>
          </p:cNvPr>
          <p:cNvSpPr txBox="1"/>
          <p:nvPr/>
        </p:nvSpPr>
        <p:spPr>
          <a:xfrm>
            <a:off x="4149287" y="3794153"/>
            <a:ext cx="10086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F Compact Display" panose="020B0304030202060204" pitchFamily="34" charset="77"/>
              </a:rPr>
              <a:t>Saved Parsed Data</a:t>
            </a:r>
          </a:p>
        </p:txBody>
      </p:sp>
      <p:sp>
        <p:nvSpPr>
          <p:cNvPr id="3" name="Folded Corner 2">
            <a:extLst>
              <a:ext uri="{FF2B5EF4-FFF2-40B4-BE49-F238E27FC236}">
                <a16:creationId xmlns:a16="http://schemas.microsoft.com/office/drawing/2014/main" id="{AA5B635E-5A52-BC4A-AAA7-918A89A5ABD5}"/>
              </a:ext>
            </a:extLst>
          </p:cNvPr>
          <p:cNvSpPr/>
          <p:nvPr/>
        </p:nvSpPr>
        <p:spPr>
          <a:xfrm>
            <a:off x="1208598" y="4493196"/>
            <a:ext cx="1160891" cy="1382818"/>
          </a:xfrm>
          <a:prstGeom prst="foldedCorne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 Parameter Changes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from UI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A83D6AD4-4BAE-5847-B433-96CC71E39EE5}"/>
              </a:ext>
            </a:extLst>
          </p:cNvPr>
          <p:cNvSpPr/>
          <p:nvPr/>
        </p:nvSpPr>
        <p:spPr>
          <a:xfrm>
            <a:off x="2496202" y="5025002"/>
            <a:ext cx="1154733" cy="3854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8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43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Heavy</vt:lpstr>
      <vt:lpstr>Calibri</vt:lpstr>
      <vt:lpstr>Calibri Light</vt:lpstr>
      <vt:lpstr>SF Compact Display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Rankin Stuart</dc:creator>
  <cp:lastModifiedBy>Rankin Stuart</cp:lastModifiedBy>
  <cp:revision>5</cp:revision>
  <dcterms:created xsi:type="dcterms:W3CDTF">2019-12-22T12:48:42Z</dcterms:created>
  <dcterms:modified xsi:type="dcterms:W3CDTF">2019-12-25T08:05:39Z</dcterms:modified>
</cp:coreProperties>
</file>