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6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8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284A6-C52D-4C8B-ADF1-37DCFA48B62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880D-908C-44D5-AD6E-7DFFF493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93132" y="1018094"/>
            <a:ext cx="7252352" cy="4136798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Render Surface Buffer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Name: 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5748" y="1555423"/>
            <a:ext cx="5552387" cy="309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Image Buffer</a:t>
            </a:r>
          </a:p>
          <a:p>
            <a:pPr algn="ctr"/>
            <a:r>
              <a:rPr lang="en-US" dirty="0" smtClean="0"/>
              <a:t>Name: F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3130" y="2432115"/>
            <a:ext cx="2007909" cy="923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Color Blob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Name: B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5362" y="1019666"/>
            <a:ext cx="2007909" cy="923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Color Blob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Name: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72932" y="4231064"/>
            <a:ext cx="2007909" cy="923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Color Blob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Name: C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7575" y="2588444"/>
            <a:ext cx="2007909" cy="923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Color Blob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Name: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8042" y="155530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(F:0,0)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34439" y="3997261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(F:X,Y)</a:t>
            </a:r>
          </a:p>
          <a:p>
            <a:r>
              <a:rPr lang="en-US" dirty="0" smtClean="0"/>
              <a:t>[100,50]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6724" y="66677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(R:0,0)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2632" y="243211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(B:0,0)</a:t>
            </a:r>
          </a:p>
          <a:p>
            <a:r>
              <a:rPr lang="en-US" sz="1200" dirty="0" smtClean="0"/>
              <a:t>[-7,5]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3135" y="2925634"/>
            <a:ext cx="58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(B:X,Y)</a:t>
            </a:r>
          </a:p>
          <a:p>
            <a:r>
              <a:rPr lang="en-US" sz="1200" dirty="0" smtClean="0"/>
              <a:t>[10,5]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664378" y="990359"/>
            <a:ext cx="604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(A:0,0)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167372" y="1481579"/>
            <a:ext cx="59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(A:X,Y)</a:t>
            </a:r>
          </a:p>
          <a:p>
            <a:r>
              <a:rPr lang="en-US" sz="1200" dirty="0" smtClean="0"/>
              <a:t>[12,6]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135224" y="4204604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(C:0,0)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685025" y="4716132"/>
            <a:ext cx="58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(C:X,Y)</a:t>
            </a:r>
          </a:p>
          <a:p>
            <a:r>
              <a:rPr lang="en-US" sz="1200" dirty="0" smtClean="0"/>
              <a:t>[8,4]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799311" y="2575667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(D:0,0)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8282310" y="3050606"/>
            <a:ext cx="609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(D:0,0)</a:t>
            </a:r>
          </a:p>
          <a:p>
            <a:r>
              <a:rPr lang="en-US" sz="1200" dirty="0" smtClean="0"/>
              <a:t>[15,9]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60641" y="5082621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(R:X,Y)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93130" y="3930977"/>
            <a:ext cx="1272618" cy="94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418135" y="4075129"/>
            <a:ext cx="42734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08773" y="4647415"/>
            <a:ext cx="0" cy="5202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44596" y="1036104"/>
            <a:ext cx="0" cy="5202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 rot="16200000">
            <a:off x="2115094" y="3565250"/>
            <a:ext cx="207390" cy="1124238"/>
          </a:xfrm>
          <a:prstGeom prst="leftBrace">
            <a:avLst>
              <a:gd name="adj1" fmla="val 174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918178" y="4256484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FF0000"/>
                </a:solidFill>
              </a:rPr>
              <a:t>Abs(B:0)</a:t>
            </a:r>
            <a:endParaRPr lang="en-US" sz="1000" i="1" dirty="0">
              <a:solidFill>
                <a:srgbClr val="FF0000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8575034" y="4075306"/>
            <a:ext cx="141153" cy="399750"/>
          </a:xfrm>
          <a:prstGeom prst="leftBrace">
            <a:avLst>
              <a:gd name="adj1" fmla="val 174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63086" y="43809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FF0000"/>
                </a:solidFill>
              </a:rPr>
              <a:t>D:X – F:X</a:t>
            </a:r>
            <a:endParaRPr lang="en-US" sz="1000" i="1" dirty="0">
              <a:solidFill>
                <a:srgbClr val="FF0000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 rot="10800000">
            <a:off x="7489106" y="4701638"/>
            <a:ext cx="131792" cy="426943"/>
          </a:xfrm>
          <a:prstGeom prst="leftBrace">
            <a:avLst>
              <a:gd name="adj1" fmla="val 174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56980" y="4766799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FF0000"/>
                </a:solidFill>
              </a:rPr>
              <a:t>C:Y – F:Y</a:t>
            </a:r>
            <a:endParaRPr lang="en-US" sz="1000" i="1" dirty="0">
              <a:solidFill>
                <a:srgbClr val="FF0000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 rot="10800000">
            <a:off x="4643170" y="1054635"/>
            <a:ext cx="164500" cy="477882"/>
          </a:xfrm>
          <a:prstGeom prst="leftBrace">
            <a:avLst>
              <a:gd name="adj1" fmla="val 174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10003" y="1154774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FF0000"/>
                </a:solidFill>
              </a:rPr>
              <a:t>Abs(A:0)</a:t>
            </a:r>
            <a:endParaRPr lang="en-US" sz="1000" i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865746" y="2135054"/>
            <a:ext cx="5552389" cy="142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49751" y="1920348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Final Stride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593130" y="5889339"/>
            <a:ext cx="7298642" cy="4187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34379" y="5616840"/>
            <a:ext cx="10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Render Stride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129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sjrankin</dc:creator>
  <cp:lastModifiedBy>sjrankin</cp:lastModifiedBy>
  <cp:revision>6</cp:revision>
  <dcterms:created xsi:type="dcterms:W3CDTF">2014-10-22T16:29:40Z</dcterms:created>
  <dcterms:modified xsi:type="dcterms:W3CDTF">2014-10-22T17:00:08Z</dcterms:modified>
</cp:coreProperties>
</file>