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8" r:id="rId5"/>
    <p:sldId id="259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72F8-0CD7-4DB6-B87E-4DBF9157DEB6}" type="datetimeFigureOut">
              <a:rPr lang="en-US" smtClean="0"/>
              <a:t>08-Jun-15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FD2E-22AA-42F8-AFAB-57C32074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4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56063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65964" y="2096655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1781" y="376383"/>
          <a:ext cx="3657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57745" y="1330038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67753"/>
              </p:ext>
            </p:extLst>
          </p:nvPr>
        </p:nvGraphicFramePr>
        <p:xfrm>
          <a:off x="6289960" y="359449"/>
          <a:ext cx="48364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5"/>
                <a:gridCol w="1176528"/>
                <a:gridCol w="1390079"/>
                <a:gridCol w="138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(F+B+2+4)/4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(D+6+2)/3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(1+7)/2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(2+4+6+8)/4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(1+3+7+9)/4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(J+8+4)/3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(8+6)/2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527" y="5846618"/>
            <a:ext cx="620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Cell 9 is at (</a:t>
            </a:r>
            <a:r>
              <a:rPr lang="en-US" sz="3600" dirty="0" err="1" smtClean="0"/>
              <a:t>width,height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80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25068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65964" y="2096654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12619"/>
              </p:ext>
            </p:extLst>
          </p:nvPr>
        </p:nvGraphicFramePr>
        <p:xfrm>
          <a:off x="244764" y="247073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00728" y="1200727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2196"/>
              </p:ext>
            </p:extLst>
          </p:nvPr>
        </p:nvGraphicFramePr>
        <p:xfrm>
          <a:off x="6289960" y="359449"/>
          <a:ext cx="5046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5"/>
                <a:gridCol w="1386205"/>
                <a:gridCol w="1390079"/>
                <a:gridCol w="138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(F+B+2+4)/4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(A+C+H+5)/4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(C+E)/2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(G+D+2+6)/4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(C+E+5+I)/4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(1+7)/2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(H+5)/2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(1+3+7+9)/4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(2+4+6+8)/4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(3+9)/2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(5+I)/2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(M+J+4+8)/4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(N+L+H+4)/4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(7+9)/2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(5+N)/2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(K+O+8+6)/4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(P+N+I+5)/4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7527" y="5846618"/>
            <a:ext cx="727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Cell 1 is at (non-</a:t>
            </a:r>
            <a:r>
              <a:rPr lang="en-US" sz="3600" dirty="0" err="1" smtClean="0"/>
              <a:t>zero,non</a:t>
            </a:r>
            <a:r>
              <a:rPr lang="en-US" sz="3600" dirty="0" smtClean="0"/>
              <a:t>-zero)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05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6420"/>
              </p:ext>
            </p:extLst>
          </p:nvPr>
        </p:nvGraphicFramePr>
        <p:xfrm>
          <a:off x="401781" y="376383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57745" y="1330038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59837"/>
              </p:ext>
            </p:extLst>
          </p:nvPr>
        </p:nvGraphicFramePr>
        <p:xfrm>
          <a:off x="6289960" y="359449"/>
          <a:ext cx="48364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5"/>
                <a:gridCol w="1176528"/>
                <a:gridCol w="1390079"/>
                <a:gridCol w="138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(F+B+2+4)/4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(G+D+6+2)/4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(1+7)/2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(2+4+6+8)/4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(1+3+7+9)/4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(L+5)/2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(M+J+8+4)/4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(P+5)/5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(K+O+8+6)/4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527" y="5846618"/>
            <a:ext cx="727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Cell 1 is at (non-</a:t>
            </a:r>
            <a:r>
              <a:rPr lang="en-US" sz="3600" dirty="0" err="1" smtClean="0"/>
              <a:t>zero,non</a:t>
            </a:r>
            <a:r>
              <a:rPr lang="en-US" sz="3600" dirty="0" smtClean="0"/>
              <a:t>-zero)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97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1781" y="376383"/>
          <a:ext cx="4572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57746" y="415639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69731"/>
              </p:ext>
            </p:extLst>
          </p:nvPr>
        </p:nvGraphicFramePr>
        <p:xfrm>
          <a:off x="6289960" y="359449"/>
          <a:ext cx="48364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5"/>
                <a:gridCol w="1176528"/>
                <a:gridCol w="1390079"/>
                <a:gridCol w="138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(F+2+4)/3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(G+6+2)/3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(1+7)/2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(2+4+6+8)/4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(1+3+7+9)/4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(L+5)/2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(M+J+8+4)/4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(P+5)/5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(K+O+8+6)/4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527" y="5846618"/>
            <a:ext cx="583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Cell 1 is at (non-zero,0)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860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1781" y="376383"/>
          <a:ext cx="3657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2582" y="1320801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9745"/>
              </p:ext>
            </p:extLst>
          </p:nvPr>
        </p:nvGraphicFramePr>
        <p:xfrm>
          <a:off x="6289960" y="359449"/>
          <a:ext cx="48364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5"/>
                <a:gridCol w="1176528"/>
                <a:gridCol w="1390079"/>
                <a:gridCol w="138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(B+2+4)/3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(G+D+6+2)/4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(1+7)/2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(2+4+6+8)/4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(1+3+7+9)/4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(M+8+4)/3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(P+5)/5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(K+O+8+6)/4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527" y="5846618"/>
            <a:ext cx="640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Cell 1 is at (</a:t>
            </a:r>
            <a:r>
              <a:rPr lang="en-US" sz="3600" dirty="0" err="1" smtClean="0"/>
              <a:t>zero,non</a:t>
            </a:r>
            <a:r>
              <a:rPr lang="en-US" sz="3600" dirty="0" smtClean="0"/>
              <a:t>-zero)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90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1781" y="376383"/>
          <a:ext cx="3657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2582" y="415639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10493"/>
              </p:ext>
            </p:extLst>
          </p:nvPr>
        </p:nvGraphicFramePr>
        <p:xfrm>
          <a:off x="6289960" y="359449"/>
          <a:ext cx="48364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5"/>
                <a:gridCol w="1176528"/>
                <a:gridCol w="1390079"/>
                <a:gridCol w="138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(2+4)/2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(G+6+2)/3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(1+7)/2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(2+4+6+8)/4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(1+3+7+9)/4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(M+8+4)/3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(P+5)/5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(K+O+8+6)/4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527" y="5846618"/>
            <a:ext cx="441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Cell 1 is at (0,0)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47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1781" y="376383"/>
          <a:ext cx="3657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57745" y="1330038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81121"/>
              </p:ext>
            </p:extLst>
          </p:nvPr>
        </p:nvGraphicFramePr>
        <p:xfrm>
          <a:off x="6289960" y="359449"/>
          <a:ext cx="48364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5"/>
                <a:gridCol w="1176528"/>
                <a:gridCol w="1390079"/>
                <a:gridCol w="138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(F+B+2+4)/4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(D+6+2)/3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(1+7)/2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(2+4+6+8)/4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(1+3+7+9)/4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(L+5)/2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(M+J+8+4)/4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(O+8+6)/3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527" y="5846618"/>
            <a:ext cx="643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Cell 9 is at (width,&lt;height)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290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1781" y="376383"/>
          <a:ext cx="4572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J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</a:t>
                      </a:r>
                      <a:endParaRPr 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57745" y="1330038"/>
            <a:ext cx="2650836" cy="2660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31423"/>
              </p:ext>
            </p:extLst>
          </p:nvPr>
        </p:nvGraphicFramePr>
        <p:xfrm>
          <a:off x="6289960" y="359449"/>
          <a:ext cx="48364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5"/>
                <a:gridCol w="1176528"/>
                <a:gridCol w="1390079"/>
                <a:gridCol w="138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(F+B+2+4)/4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(E+5)/2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(G+D+6+2)/4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(1+7)/2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(2+4+6+8)/4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(1+3+7+9)/4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(J+8+4)/3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(7+9)/2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(K+8+6)/3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527" y="5846618"/>
            <a:ext cx="643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Cell 9 is at (&lt;</a:t>
            </a:r>
            <a:r>
              <a:rPr lang="en-US" sz="3600" dirty="0" err="1" smtClean="0"/>
              <a:t>width,height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1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931</Words>
  <Application>Microsoft Office PowerPoint</Application>
  <PresentationFormat>Widescreen</PresentationFormat>
  <Paragraphs>540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Stuart</cp:lastModifiedBy>
  <cp:revision>17</cp:revision>
  <dcterms:created xsi:type="dcterms:W3CDTF">2015-06-09T04:49:18Z</dcterms:created>
  <dcterms:modified xsi:type="dcterms:W3CDTF">2015-06-09T05:38:32Z</dcterms:modified>
</cp:coreProperties>
</file>