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97EF88-BDFB-4FC3-9ECE-3D2EF95020E1}" v="146" dt="2023-10-30T16:27:30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Parreira" userId="f8b9c3606aed8875" providerId="LiveId" clId="{CE97EF88-BDFB-4FC3-9ECE-3D2EF95020E1}"/>
    <pc:docChg chg="addSld modSld">
      <pc:chgData name="Guilherme Parreira" userId="f8b9c3606aed8875" providerId="LiveId" clId="{CE97EF88-BDFB-4FC3-9ECE-3D2EF95020E1}" dt="2023-10-30T16:36:49.296" v="226" actId="27918"/>
      <pc:docMkLst>
        <pc:docMk/>
      </pc:docMkLst>
      <pc:sldChg chg="modSp mod">
        <pc:chgData name="Guilherme Parreira" userId="f8b9c3606aed8875" providerId="LiveId" clId="{CE97EF88-BDFB-4FC3-9ECE-3D2EF95020E1}" dt="2023-10-30T16:32:18.252" v="202" actId="27918"/>
        <pc:sldMkLst>
          <pc:docMk/>
          <pc:sldMk cId="206838254" sldId="256"/>
        </pc:sldMkLst>
        <pc:graphicFrameChg chg="mod">
          <ac:chgData name="Guilherme Parreira" userId="f8b9c3606aed8875" providerId="LiveId" clId="{CE97EF88-BDFB-4FC3-9ECE-3D2EF95020E1}" dt="2023-10-30T16:24:44.713" v="145" actId="20577"/>
          <ac:graphicFrameMkLst>
            <pc:docMk/>
            <pc:sldMk cId="206838254" sldId="256"/>
            <ac:graphicFrameMk id="11" creationId="{3782067F-D1D4-8B65-4D7B-D84B7665439A}"/>
          </ac:graphicFrameMkLst>
        </pc:graphicFrameChg>
      </pc:sldChg>
      <pc:sldChg chg="modSp mod">
        <pc:chgData name="Guilherme Parreira" userId="f8b9c3606aed8875" providerId="LiveId" clId="{CE97EF88-BDFB-4FC3-9ECE-3D2EF95020E1}" dt="2023-10-30T16:30:44.578" v="198" actId="27918"/>
        <pc:sldMkLst>
          <pc:docMk/>
          <pc:sldMk cId="3289321737" sldId="257"/>
        </pc:sldMkLst>
        <pc:spChg chg="mod">
          <ac:chgData name="Guilherme Parreira" userId="f8b9c3606aed8875" providerId="LiveId" clId="{CE97EF88-BDFB-4FC3-9ECE-3D2EF95020E1}" dt="2023-10-30T16:03:30.196" v="138"/>
          <ac:spMkLst>
            <pc:docMk/>
            <pc:sldMk cId="3289321737" sldId="257"/>
            <ac:spMk id="2" creationId="{089AF62D-F1C4-9F5D-3ED2-99CF2698A869}"/>
          </ac:spMkLst>
        </pc:spChg>
        <pc:graphicFrameChg chg="mod">
          <ac:chgData name="Guilherme Parreira" userId="f8b9c3606aed8875" providerId="LiveId" clId="{CE97EF88-BDFB-4FC3-9ECE-3D2EF95020E1}" dt="2023-10-30T16:23:59.243" v="141" actId="16037"/>
          <ac:graphicFrameMkLst>
            <pc:docMk/>
            <pc:sldMk cId="3289321737" sldId="257"/>
            <ac:graphicFrameMk id="6" creationId="{D66F5E71-A072-2324-EFB7-FFC7C9176782}"/>
          </ac:graphicFrameMkLst>
        </pc:graphicFrameChg>
      </pc:sldChg>
      <pc:sldChg chg="modSp mod">
        <pc:chgData name="Guilherme Parreira" userId="f8b9c3606aed8875" providerId="LiveId" clId="{CE97EF88-BDFB-4FC3-9ECE-3D2EF95020E1}" dt="2023-10-30T16:33:25.803" v="212" actId="27918"/>
        <pc:sldMkLst>
          <pc:docMk/>
          <pc:sldMk cId="1522283050" sldId="258"/>
        </pc:sldMkLst>
        <pc:spChg chg="mod">
          <ac:chgData name="Guilherme Parreira" userId="f8b9c3606aed8875" providerId="LiveId" clId="{CE97EF88-BDFB-4FC3-9ECE-3D2EF95020E1}" dt="2023-10-30T16:03:30.196" v="138"/>
          <ac:spMkLst>
            <pc:docMk/>
            <pc:sldMk cId="1522283050" sldId="258"/>
            <ac:spMk id="2" creationId="{933969BA-C803-588B-0C62-BF676F151C07}"/>
          </ac:spMkLst>
        </pc:spChg>
      </pc:sldChg>
      <pc:sldChg chg="modSp mod">
        <pc:chgData name="Guilherme Parreira" userId="f8b9c3606aed8875" providerId="LiveId" clId="{CE97EF88-BDFB-4FC3-9ECE-3D2EF95020E1}" dt="2023-10-30T16:35:25.047" v="214" actId="27918"/>
        <pc:sldMkLst>
          <pc:docMk/>
          <pc:sldMk cId="1850948659" sldId="259"/>
        </pc:sldMkLst>
        <pc:spChg chg="mod">
          <ac:chgData name="Guilherme Parreira" userId="f8b9c3606aed8875" providerId="LiveId" clId="{CE97EF88-BDFB-4FC3-9ECE-3D2EF95020E1}" dt="2023-10-30T16:03:30.196" v="138"/>
          <ac:spMkLst>
            <pc:docMk/>
            <pc:sldMk cId="1850948659" sldId="259"/>
            <ac:spMk id="2" creationId="{B01EF7F6-0DF3-6A63-6BD5-05A173518ECC}"/>
          </ac:spMkLst>
        </pc:spChg>
      </pc:sldChg>
      <pc:sldChg chg="modSp mod">
        <pc:chgData name="Guilherme Parreira" userId="f8b9c3606aed8875" providerId="LiveId" clId="{CE97EF88-BDFB-4FC3-9ECE-3D2EF95020E1}" dt="2023-10-30T16:35:38.847" v="216" actId="27918"/>
        <pc:sldMkLst>
          <pc:docMk/>
          <pc:sldMk cId="577368816" sldId="260"/>
        </pc:sldMkLst>
        <pc:spChg chg="mod">
          <ac:chgData name="Guilherme Parreira" userId="f8b9c3606aed8875" providerId="LiveId" clId="{CE97EF88-BDFB-4FC3-9ECE-3D2EF95020E1}" dt="2023-10-30T16:03:30.196" v="138"/>
          <ac:spMkLst>
            <pc:docMk/>
            <pc:sldMk cId="577368816" sldId="260"/>
            <ac:spMk id="2" creationId="{7C68DEA3-6044-DC83-322B-F080A4726919}"/>
          </ac:spMkLst>
        </pc:spChg>
      </pc:sldChg>
      <pc:sldChg chg="addSp delSp modSp mod">
        <pc:chgData name="Guilherme Parreira" userId="f8b9c3606aed8875" providerId="LiveId" clId="{CE97EF88-BDFB-4FC3-9ECE-3D2EF95020E1}" dt="2023-10-30T16:36:16.484" v="221" actId="27918"/>
        <pc:sldMkLst>
          <pc:docMk/>
          <pc:sldMk cId="2545877270" sldId="261"/>
        </pc:sldMkLst>
        <pc:spChg chg="mod">
          <ac:chgData name="Guilherme Parreira" userId="f8b9c3606aed8875" providerId="LiveId" clId="{CE97EF88-BDFB-4FC3-9ECE-3D2EF95020E1}" dt="2023-10-30T16:03:30.196" v="138"/>
          <ac:spMkLst>
            <pc:docMk/>
            <pc:sldMk cId="2545877270" sldId="261"/>
            <ac:spMk id="2" creationId="{22263ED9-081C-F21E-8522-01FFCF70019B}"/>
          </ac:spMkLst>
        </pc:spChg>
        <pc:spChg chg="del">
          <ac:chgData name="Guilherme Parreira" userId="f8b9c3606aed8875" providerId="LiveId" clId="{CE97EF88-BDFB-4FC3-9ECE-3D2EF95020E1}" dt="2023-10-21T19:50:52.595" v="1" actId="1957"/>
          <ac:spMkLst>
            <pc:docMk/>
            <pc:sldMk cId="2545877270" sldId="261"/>
            <ac:spMk id="3" creationId="{A4DEDEA7-F841-CF77-13CA-4F03E9B81B9E}"/>
          </ac:spMkLst>
        </pc:spChg>
        <pc:graphicFrameChg chg="add mod">
          <ac:chgData name="Guilherme Parreira" userId="f8b9c3606aed8875" providerId="LiveId" clId="{CE97EF88-BDFB-4FC3-9ECE-3D2EF95020E1}" dt="2023-10-21T19:51:03.496" v="13" actId="20577"/>
          <ac:graphicFrameMkLst>
            <pc:docMk/>
            <pc:sldMk cId="2545877270" sldId="261"/>
            <ac:graphicFrameMk id="6" creationId="{52DDD062-2ABD-F80A-5FD2-780B981889DE}"/>
          </ac:graphicFrameMkLst>
        </pc:graphicFrameChg>
        <pc:graphicFrameChg chg="add del mod">
          <ac:chgData name="Guilherme Parreira" userId="f8b9c3606aed8875" providerId="LiveId" clId="{CE97EF88-BDFB-4FC3-9ECE-3D2EF95020E1}" dt="2023-10-21T19:51:34.767" v="16" actId="1957"/>
          <ac:graphicFrameMkLst>
            <pc:docMk/>
            <pc:sldMk cId="2545877270" sldId="261"/>
            <ac:graphicFrameMk id="9" creationId="{9F1AF3CA-8432-42CA-D62E-0D34B834B924}"/>
          </ac:graphicFrameMkLst>
        </pc:graphicFrameChg>
      </pc:sldChg>
      <pc:sldChg chg="addSp delSp modSp new mod">
        <pc:chgData name="Guilherme Parreira" userId="f8b9c3606aed8875" providerId="LiveId" clId="{CE97EF88-BDFB-4FC3-9ECE-3D2EF95020E1}" dt="2023-10-30T16:36:49.296" v="226" actId="27918"/>
        <pc:sldMkLst>
          <pc:docMk/>
          <pc:sldMk cId="2696401068" sldId="262"/>
        </pc:sldMkLst>
        <pc:spChg chg="mod">
          <ac:chgData name="Guilherme Parreira" userId="f8b9c3606aed8875" providerId="LiveId" clId="{CE97EF88-BDFB-4FC3-9ECE-3D2EF95020E1}" dt="2023-10-30T16:03:30.196" v="138"/>
          <ac:spMkLst>
            <pc:docMk/>
            <pc:sldMk cId="2696401068" sldId="262"/>
            <ac:spMk id="2" creationId="{7BF24951-6B64-5C25-1B62-8AF52EA9148E}"/>
          </ac:spMkLst>
        </pc:spChg>
        <pc:spChg chg="del">
          <ac:chgData name="Guilherme Parreira" userId="f8b9c3606aed8875" providerId="LiveId" clId="{CE97EF88-BDFB-4FC3-9ECE-3D2EF95020E1}" dt="2023-10-21T19:51:44.549" v="19" actId="1957"/>
          <ac:spMkLst>
            <pc:docMk/>
            <pc:sldMk cId="2696401068" sldId="262"/>
            <ac:spMk id="3" creationId="{ABE80EAE-C5DE-EDD3-6270-A0021AE1777F}"/>
          </ac:spMkLst>
        </pc:spChg>
        <pc:graphicFrameChg chg="add mod">
          <ac:chgData name="Guilherme Parreira" userId="f8b9c3606aed8875" providerId="LiveId" clId="{CE97EF88-BDFB-4FC3-9ECE-3D2EF95020E1}" dt="2023-10-30T16:27:30.886" v="174" actId="20577"/>
          <ac:graphicFrameMkLst>
            <pc:docMk/>
            <pc:sldMk cId="2696401068" sldId="262"/>
            <ac:graphicFrameMk id="6" creationId="{3E0C35BF-65DB-C755-B71E-A040FBF30B10}"/>
          </ac:graphicFrameMkLst>
        </pc:graphicFrameChg>
      </pc:sldChg>
      <pc:sldChg chg="addSp delSp modSp new mod">
        <pc:chgData name="Guilherme Parreira" userId="f8b9c3606aed8875" providerId="LiveId" clId="{CE97EF88-BDFB-4FC3-9ECE-3D2EF95020E1}" dt="2023-10-30T16:03:30.196" v="138"/>
        <pc:sldMkLst>
          <pc:docMk/>
          <pc:sldMk cId="1359877483" sldId="263"/>
        </pc:sldMkLst>
        <pc:spChg chg="mod">
          <ac:chgData name="Guilherme Parreira" userId="f8b9c3606aed8875" providerId="LiveId" clId="{CE97EF88-BDFB-4FC3-9ECE-3D2EF95020E1}" dt="2023-10-30T16:03:30.196" v="138"/>
          <ac:spMkLst>
            <pc:docMk/>
            <pc:sldMk cId="1359877483" sldId="263"/>
            <ac:spMk id="2" creationId="{6B3304C8-AB63-AFA5-7841-C74D06A40A57}"/>
          </ac:spMkLst>
        </pc:spChg>
        <pc:spChg chg="del">
          <ac:chgData name="Guilherme Parreira" userId="f8b9c3606aed8875" providerId="LiveId" clId="{CE97EF88-BDFB-4FC3-9ECE-3D2EF95020E1}" dt="2023-10-21T19:52:44.152" v="57" actId="1957"/>
          <ac:spMkLst>
            <pc:docMk/>
            <pc:sldMk cId="1359877483" sldId="263"/>
            <ac:spMk id="3" creationId="{10A3955F-F8DB-E762-C195-FF473AF79F37}"/>
          </ac:spMkLst>
        </pc:spChg>
        <pc:graphicFrameChg chg="add mod">
          <ac:chgData name="Guilherme Parreira" userId="f8b9c3606aed8875" providerId="LiveId" clId="{CE97EF88-BDFB-4FC3-9ECE-3D2EF95020E1}" dt="2023-10-21T19:53:05.325" v="82" actId="20577"/>
          <ac:graphicFrameMkLst>
            <pc:docMk/>
            <pc:sldMk cId="1359877483" sldId="263"/>
            <ac:graphicFrameMk id="6" creationId="{04CA8821-53BB-EFCC-C17E-C3F21CB16292}"/>
          </ac:graphicFrameMkLst>
        </pc:graphicFrameChg>
      </pc:sldChg>
      <pc:sldChg chg="addSp delSp modSp new mod">
        <pc:chgData name="Guilherme Parreira" userId="f8b9c3606aed8875" providerId="LiveId" clId="{CE97EF88-BDFB-4FC3-9ECE-3D2EF95020E1}" dt="2023-10-30T16:03:30.196" v="138"/>
        <pc:sldMkLst>
          <pc:docMk/>
          <pc:sldMk cId="1413101301" sldId="264"/>
        </pc:sldMkLst>
        <pc:spChg chg="mod">
          <ac:chgData name="Guilherme Parreira" userId="f8b9c3606aed8875" providerId="LiveId" clId="{CE97EF88-BDFB-4FC3-9ECE-3D2EF95020E1}" dt="2023-10-30T16:03:30.196" v="138"/>
          <ac:spMkLst>
            <pc:docMk/>
            <pc:sldMk cId="1413101301" sldId="264"/>
            <ac:spMk id="2" creationId="{771BB9E7-4D9F-5358-83F6-4B3722B878E3}"/>
          </ac:spMkLst>
        </pc:spChg>
        <pc:spChg chg="del">
          <ac:chgData name="Guilherme Parreira" userId="f8b9c3606aed8875" providerId="LiveId" clId="{CE97EF88-BDFB-4FC3-9ECE-3D2EF95020E1}" dt="2023-10-21T19:57:35.744" v="86" actId="1957"/>
          <ac:spMkLst>
            <pc:docMk/>
            <pc:sldMk cId="1413101301" sldId="264"/>
            <ac:spMk id="3" creationId="{5704E413-4C27-E985-A3B7-E7597D397AD0}"/>
          </ac:spMkLst>
        </pc:spChg>
        <pc:graphicFrameChg chg="add mod">
          <ac:chgData name="Guilherme Parreira" userId="f8b9c3606aed8875" providerId="LiveId" clId="{CE97EF88-BDFB-4FC3-9ECE-3D2EF95020E1}" dt="2023-10-21T19:57:43.585" v="101" actId="20577"/>
          <ac:graphicFrameMkLst>
            <pc:docMk/>
            <pc:sldMk cId="1413101301" sldId="264"/>
            <ac:graphicFrameMk id="6" creationId="{CBAF26BC-4405-DDD3-914F-329AC0DF6DDC}"/>
          </ac:graphicFrameMkLst>
        </pc:graphicFrameChg>
      </pc:sldChg>
      <pc:sldChg chg="addSp delSp modSp new mod">
        <pc:chgData name="Guilherme Parreira" userId="f8b9c3606aed8875" providerId="LiveId" clId="{CE97EF88-BDFB-4FC3-9ECE-3D2EF95020E1}" dt="2023-10-30T16:03:30.196" v="138"/>
        <pc:sldMkLst>
          <pc:docMk/>
          <pc:sldMk cId="2064512456" sldId="265"/>
        </pc:sldMkLst>
        <pc:spChg chg="mod">
          <ac:chgData name="Guilherme Parreira" userId="f8b9c3606aed8875" providerId="LiveId" clId="{CE97EF88-BDFB-4FC3-9ECE-3D2EF95020E1}" dt="2023-10-30T16:03:30.196" v="138"/>
          <ac:spMkLst>
            <pc:docMk/>
            <pc:sldMk cId="2064512456" sldId="265"/>
            <ac:spMk id="2" creationId="{91E2F80E-5FC3-2666-3005-DBC786F3B733}"/>
          </ac:spMkLst>
        </pc:spChg>
        <pc:spChg chg="del">
          <ac:chgData name="Guilherme Parreira" userId="f8b9c3606aed8875" providerId="LiveId" clId="{CE97EF88-BDFB-4FC3-9ECE-3D2EF95020E1}" dt="2023-10-21T19:57:57.621" v="105" actId="1957"/>
          <ac:spMkLst>
            <pc:docMk/>
            <pc:sldMk cId="2064512456" sldId="265"/>
            <ac:spMk id="3" creationId="{1E0C96D7-004A-1E3D-AE39-E3F7218DB4A0}"/>
          </ac:spMkLst>
        </pc:spChg>
        <pc:graphicFrameChg chg="add mod">
          <ac:chgData name="Guilherme Parreira" userId="f8b9c3606aed8875" providerId="LiveId" clId="{CE97EF88-BDFB-4FC3-9ECE-3D2EF95020E1}" dt="2023-10-21T19:58:07.928" v="119" actId="20577"/>
          <ac:graphicFrameMkLst>
            <pc:docMk/>
            <pc:sldMk cId="2064512456" sldId="265"/>
            <ac:graphicFrameMk id="6" creationId="{DB736725-B11A-FADE-B7CD-1D29E386830C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Normal</a:t>
            </a:r>
            <a:r>
              <a:rPr lang="pt-BR" baseline="0" dirty="0"/>
              <a:t> </a:t>
            </a:r>
            <a:r>
              <a:rPr lang="pt-BR" baseline="0" dirty="0" err="1"/>
              <a:t>Line</a:t>
            </a:r>
            <a:r>
              <a:rPr lang="pt-BR" baseline="0" dirty="0"/>
              <a:t> </a:t>
            </a:r>
            <a:r>
              <a:rPr lang="pt-BR" baseline="0" dirty="0" err="1"/>
              <a:t>graph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Data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2F-464E-B37C-2868C79FA679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Data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2F-464E-B37C-2868C79FA679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2F-464E-B37C-2868C79FA6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5858543"/>
        <c:axId val="1665402031"/>
      </c:lineChart>
      <c:catAx>
        <c:axId val="1675858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65402031"/>
        <c:crosses val="autoZero"/>
        <c:auto val="1"/>
        <c:lblAlgn val="ctr"/>
        <c:lblOffset val="100"/>
        <c:tickLblSkip val="1"/>
        <c:noMultiLvlLbl val="0"/>
      </c:catAx>
      <c:valAx>
        <c:axId val="1665402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75858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Donut</a:t>
            </a:r>
            <a:r>
              <a:rPr lang="pt-BR" baseline="0" dirty="0"/>
              <a:t> Chart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E0-42E7-AE16-7097074D89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E0-42E7-AE16-7097074D89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E0-42E7-AE16-7097074D89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E0-42E7-AE16-7097074D89F4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5A-45EA-8EDB-C9AC06C8E5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err="1"/>
              <a:t>Stacked</a:t>
            </a:r>
            <a:r>
              <a:rPr lang="pt-BR" baseline="0" dirty="0"/>
              <a:t> </a:t>
            </a:r>
            <a:r>
              <a:rPr lang="pt-BR" baseline="0" dirty="0" err="1"/>
              <a:t>Linegraph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Data1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6E-4660-BB4B-C77721EDC3F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Data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6E-4660-BB4B-C77721EDC3FD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6E-4660-BB4B-C77721EDC3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8478591"/>
        <c:axId val="1883371455"/>
      </c:lineChart>
      <c:catAx>
        <c:axId val="168847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3371455"/>
        <c:crosses val="autoZero"/>
        <c:auto val="1"/>
        <c:lblAlgn val="ctr"/>
        <c:lblOffset val="100"/>
        <c:noMultiLvlLbl val="0"/>
      </c:catAx>
      <c:valAx>
        <c:axId val="1883371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8847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Normal Bar </a:t>
            </a:r>
            <a:r>
              <a:rPr lang="pt-BR" dirty="0" err="1"/>
              <a:t>Graph</a:t>
            </a:r>
            <a:r>
              <a:rPr lang="pt-BR" baseline="0" dirty="0"/>
              <a:t> 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2-48FD-9669-54A27D3A7E6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12-48FD-9669-54A27D3A7E6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12-48FD-9669-54A27D3A7E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4840303"/>
        <c:axId val="1883379391"/>
      </c:barChart>
      <c:catAx>
        <c:axId val="178484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3379391"/>
        <c:crosses val="autoZero"/>
        <c:auto val="1"/>
        <c:lblAlgn val="ctr"/>
        <c:lblOffset val="100"/>
        <c:noMultiLvlLbl val="0"/>
      </c:catAx>
      <c:valAx>
        <c:axId val="1883379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484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err="1"/>
              <a:t>Stacked</a:t>
            </a:r>
            <a:r>
              <a:rPr lang="pt-BR" baseline="0" dirty="0"/>
              <a:t>  Bar </a:t>
            </a:r>
            <a:r>
              <a:rPr lang="pt-BR" baseline="0" dirty="0" err="1"/>
              <a:t>Graph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69-4F37-9F91-22FF1204B5F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69-4F37-9F91-22FF1204B5F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69-4F37-9F91-22FF1204B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75847023"/>
        <c:axId val="1883370463"/>
      </c:barChart>
      <c:catAx>
        <c:axId val="167584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3370463"/>
        <c:crosses val="autoZero"/>
        <c:auto val="1"/>
        <c:lblAlgn val="ctr"/>
        <c:lblOffset val="100"/>
        <c:noMultiLvlLbl val="0"/>
      </c:catAx>
      <c:valAx>
        <c:axId val="1883370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75847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Horizontal</a:t>
            </a:r>
            <a:r>
              <a:rPr lang="pt-BR" baseline="0" dirty="0"/>
              <a:t> Bar </a:t>
            </a:r>
            <a:r>
              <a:rPr lang="pt-BR" baseline="0" dirty="0" err="1"/>
              <a:t>Graph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7F-47AF-B341-50CA6B802EF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7F-47AF-B341-50CA6B802EF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7F-47AF-B341-50CA6B802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75859983"/>
        <c:axId val="1888945167"/>
      </c:barChart>
      <c:catAx>
        <c:axId val="1675859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8945167"/>
        <c:crosses val="autoZero"/>
        <c:auto val="1"/>
        <c:lblAlgn val="ctr"/>
        <c:lblOffset val="100"/>
        <c:noMultiLvlLbl val="0"/>
      </c:catAx>
      <c:valAx>
        <c:axId val="1888945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75859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Area</a:t>
            </a:r>
            <a:r>
              <a:rPr lang="pt-BR" baseline="0" dirty="0"/>
              <a:t> Chart</a:t>
            </a:r>
            <a:endParaRPr lang="pt-BR" dirty="0"/>
          </a:p>
        </c:rich>
      </c:tx>
      <c:layout>
        <c:manualLayout>
          <c:xMode val="edge"/>
          <c:yMode val="edge"/>
          <c:x val="0.42050116018106432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9-4428-8C69-75D15B295B3F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59-4428-8C69-75D15B295B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5855183"/>
        <c:axId val="1888918383"/>
      </c:areaChart>
      <c:dateAx>
        <c:axId val="167585518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8918383"/>
        <c:crosses val="autoZero"/>
        <c:auto val="1"/>
        <c:lblOffset val="100"/>
        <c:baseTimeUnit val="days"/>
      </c:dateAx>
      <c:valAx>
        <c:axId val="188891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758551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err="1"/>
              <a:t>Stacked</a:t>
            </a:r>
            <a:r>
              <a:rPr lang="pt-BR" dirty="0"/>
              <a:t> Area</a:t>
            </a:r>
            <a:r>
              <a:rPr lang="pt-BR" baseline="0" dirty="0"/>
              <a:t> Chart 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CD-4B9D-A795-5F6F39DA134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CD-4B9D-A795-5F6F39DA1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4110399"/>
        <c:axId val="1883386335"/>
      </c:areaChart>
      <c:dateAx>
        <c:axId val="166411039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3386335"/>
        <c:crosses val="autoZero"/>
        <c:auto val="1"/>
        <c:lblOffset val="100"/>
        <c:baseTimeUnit val="days"/>
      </c:dateAx>
      <c:valAx>
        <c:axId val="188338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641103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Scatter</a:t>
            </a:r>
            <a:r>
              <a:rPr lang="en-US" baseline="0" dirty="0"/>
              <a:t> Plot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Planilha1!$A$2:$A$4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Planilha1!$B$2:$B$4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EE-4A25-A89B-A7323ED4B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6511407"/>
        <c:axId val="1888942687"/>
      </c:scatterChart>
      <c:valAx>
        <c:axId val="16665114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8942687"/>
        <c:crosses val="autoZero"/>
        <c:crossBetween val="midCat"/>
      </c:valAx>
      <c:valAx>
        <c:axId val="1888942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665114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Pie</a:t>
            </a:r>
            <a:r>
              <a:rPr lang="pt-BR" baseline="0" dirty="0"/>
              <a:t> Chart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04-4D0F-8F73-AFDFC3017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04-4D0F-8F73-AFDFC30177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04-4D0F-8F73-AFDFC30177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04-4D0F-8F73-AFDFC3017713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49-4AD7-B2D9-DCA8FC7C8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C7AA-3289-4C32-9827-D9100864B9B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A7B4-1C16-46BC-99E4-9D4E55ABB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16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C7AA-3289-4C32-9827-D9100864B9B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A7B4-1C16-46BC-99E4-9D4E55ABB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1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C7AA-3289-4C32-9827-D9100864B9B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A7B4-1C16-46BC-99E4-9D4E55ABB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72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C7AA-3289-4C32-9827-D9100864B9B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A7B4-1C16-46BC-99E4-9D4E55ABB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77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C7AA-3289-4C32-9827-D9100864B9B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A7B4-1C16-46BC-99E4-9D4E55ABB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67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C7AA-3289-4C32-9827-D9100864B9B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A7B4-1C16-46BC-99E4-9D4E55ABB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97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C7AA-3289-4C32-9827-D9100864B9B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A7B4-1C16-46BC-99E4-9D4E55ABB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37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C7AA-3289-4C32-9827-D9100864B9B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A7B4-1C16-46BC-99E4-9D4E55ABB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58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C7AA-3289-4C32-9827-D9100864B9B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A7B4-1C16-46BC-99E4-9D4E55ABB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1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C7AA-3289-4C32-9827-D9100864B9B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A7B4-1C16-46BC-99E4-9D4E55ABB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05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C7AA-3289-4C32-9827-D9100864B9B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A7B4-1C16-46BC-99E4-9D4E55ABB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91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DC7AA-3289-4C32-9827-D9100864B9B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7A7B4-1C16-46BC-99E4-9D4E55ABB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9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AF62D-F1C4-9F5D-3ED2-99CF2698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66F5E71-A072-2324-EFB7-FFC7C91767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0346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932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2F80E-5FC3-2666-3005-DBC786F3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B736725-B11A-FADE-B7CD-1D29E3868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9780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451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3782067F-D1D4-8B65-4D7B-D84B766543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2021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83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969BA-C803-588B-0C62-BF676F15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8F4333F0-526A-7063-6D36-634F218D2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3636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228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EF7F6-0DF3-6A63-6BD5-05A17351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1791D7E-3400-723D-E9D2-E70792792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1255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094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8DEA3-6044-DC83-322B-F080A472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8B32B023-2104-8581-2821-C8FC81C94D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4523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736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63ED9-081C-F21E-8522-01FFCF70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2DDD062-2ABD-F80A-5FD2-780B98188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8390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587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24951-6B64-5C25-1B62-8AF52EA9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3E0C35BF-65DB-C755-B71E-A040FBF30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4767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640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304C8-AB63-AFA5-7841-C74D06A4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4CA8821-53BB-EFCC-C17E-C3F21CB16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3242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987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BB9E7-4D9F-5358-83F6-4B3722B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BAF26BC-4405-DDD3-914F-329AC0DF6D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5801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3101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A69A"/>
      </a:accent1>
      <a:accent2>
        <a:srgbClr val="66D7D1"/>
      </a:accent2>
      <a:accent3>
        <a:srgbClr val="003546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67</TotalTime>
  <Words>25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Valli Parreira</dc:creator>
  <cp:lastModifiedBy>Guilherme Valli Parreira</cp:lastModifiedBy>
  <cp:revision>1</cp:revision>
  <dcterms:created xsi:type="dcterms:W3CDTF">2023-10-21T19:33:56Z</dcterms:created>
  <dcterms:modified xsi:type="dcterms:W3CDTF">2023-10-30T16:36:52Z</dcterms:modified>
</cp:coreProperties>
</file>