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74" r:id="rId5"/>
    <p:sldId id="275" r:id="rId6"/>
    <p:sldId id="262" r:id="rId7"/>
    <p:sldId id="276" r:id="rId8"/>
    <p:sldId id="277" r:id="rId9"/>
    <p:sldId id="278" r:id="rId10"/>
    <p:sldId id="279" r:id="rId11"/>
    <p:sldId id="281" r:id="rId12"/>
    <p:sldId id="271" r:id="rId13"/>
    <p:sldId id="283" r:id="rId14"/>
    <p:sldId id="284" r:id="rId15"/>
    <p:sldId id="292" r:id="rId16"/>
    <p:sldId id="285" r:id="rId17"/>
    <p:sldId id="286" r:id="rId18"/>
    <p:sldId id="287" r:id="rId19"/>
    <p:sldId id="288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巧書 潘" initials="巧書" lastIdx="1" clrIdx="0">
    <p:extLst>
      <p:ext uri="{19B8F6BF-5375-455C-9EA6-DF929625EA0E}">
        <p15:presenceInfo xmlns:p15="http://schemas.microsoft.com/office/powerpoint/2012/main" userId="69d8aaa096d0ec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A4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巧書 潘" userId="69d8aaa096d0ec14" providerId="LiveId" clId="{26148ADC-AF28-40F4-BCC0-FD1455738829}"/>
    <pc:docChg chg="undo redo custSel addSld delSld modSld sldOrd modMainMaster">
      <pc:chgData name="巧書 潘" userId="69d8aaa096d0ec14" providerId="LiveId" clId="{26148ADC-AF28-40F4-BCC0-FD1455738829}" dt="2021-06-15T11:33:02.197" v="2322"/>
      <pc:docMkLst>
        <pc:docMk/>
      </pc:docMkLst>
      <pc:sldChg chg="modSp mod modTransition setBg">
        <pc:chgData name="巧書 潘" userId="69d8aaa096d0ec14" providerId="LiveId" clId="{26148ADC-AF28-40F4-BCC0-FD1455738829}" dt="2021-06-15T11:33:02.197" v="2322"/>
        <pc:sldMkLst>
          <pc:docMk/>
          <pc:sldMk cId="1365883917" sldId="256"/>
        </pc:sldMkLst>
        <pc:spChg chg="mod">
          <ac:chgData name="巧書 潘" userId="69d8aaa096d0ec14" providerId="LiveId" clId="{26148ADC-AF28-40F4-BCC0-FD1455738829}" dt="2021-06-15T02:18:17.405" v="1032" actId="6549"/>
          <ac:spMkLst>
            <pc:docMk/>
            <pc:sldMk cId="1365883917" sldId="256"/>
            <ac:spMk id="96" creationId="{0F4AD440-4A5B-48C3-A37D-98932AC1B6F7}"/>
          </ac:spMkLst>
        </pc:spChg>
        <pc:spChg chg="mod">
          <ac:chgData name="巧書 潘" userId="69d8aaa096d0ec14" providerId="LiveId" clId="{26148ADC-AF28-40F4-BCC0-FD1455738829}" dt="2021-06-15T02:28:00.601" v="1102" actId="207"/>
          <ac:spMkLst>
            <pc:docMk/>
            <pc:sldMk cId="1365883917" sldId="256"/>
            <ac:spMk id="99" creationId="{198BC1BD-7209-4AEB-BCC0-72F16183794C}"/>
          </ac:spMkLst>
        </pc:spChg>
        <pc:spChg chg="mod">
          <ac:chgData name="巧書 潘" userId="69d8aaa096d0ec14" providerId="LiveId" clId="{26148ADC-AF28-40F4-BCC0-FD1455738829}" dt="2021-06-15T02:17:51.317" v="1029" actId="207"/>
          <ac:spMkLst>
            <pc:docMk/>
            <pc:sldMk cId="1365883917" sldId="256"/>
            <ac:spMk id="100" creationId="{EB91CD1D-E032-4C7D-9E93-039F6C12F4ED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2" creationId="{F4E0BE34-96D4-465D-B4E8-8EC24ED10698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3" creationId="{CA60D161-EBBB-4804-B5C8-7EEC5FB954D6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4" creationId="{4766ECF8-5B0D-4CAE-B5D8-7FFE2A19B36B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5" creationId="{FE5E691A-74CA-41E4-B7BC-9747C422F6FA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6" creationId="{6E3D6B7D-2BB7-426C-AA69-D2D82E2B44C1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7" creationId="{0306C0D6-E48B-4261-90C0-82E9D9323B45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8" creationId="{A1045B34-6FB0-4527-8C5E-957900A8E6C5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09" creationId="{8B8CF98E-944E-433A-8D6E-EAC48A157C23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0" creationId="{5D4D1A3A-8E4B-44C6-A6C5-E834C98D3FDA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1" creationId="{4A7CF23D-8E2E-46DC-8B1A-3662FDE531EF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2" creationId="{39037E3F-A48E-47CB-B120-0CCBA85AAF72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3" creationId="{55F52471-194F-4536-B74E-7C5D9299CE6A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4" creationId="{C6E607EB-693F-4C4B-96AD-52F2E99BF52A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5" creationId="{842DEADA-8562-4BA8-80DA-FCB50BC054DD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16" creationId="{CBE2711A-5A61-49ED-BDD2-4171164900D0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29" creationId="{28FDDEA5-0766-4A63-B8E6-057DB67CA02F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0" creationId="{595685C1-A868-4CBD-89B8-F5AC2FEE1259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1" creationId="{32228A1C-F5D5-4877-858D-FFAD5000D767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3" creationId="{B9178137-8E47-48A3-B11A-A01BB7ACE989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5" creationId="{D699117C-AE6A-43D8-BCE9-357A3AF1488D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6" creationId="{14A0A306-FD0D-43BD-9C45-C6FA566FE4BB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7" creationId="{66355B81-273E-4EA2-A490-7DEE8AB314F8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8" creationId="{34563499-8DD1-43D0-A630-8FFA05216451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39" creationId="{0B3D07EC-0A67-4171-8C4D-3225ABFF13CE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40" creationId="{9B71B452-7FAB-4B82-A2F7-4B6119BB1B0F}"/>
          </ac:spMkLst>
        </pc:spChg>
        <pc:spChg chg="mod">
          <ac:chgData name="巧書 潘" userId="69d8aaa096d0ec14" providerId="LiveId" clId="{26148ADC-AF28-40F4-BCC0-FD1455738829}" dt="2021-06-15T02:16:53.921" v="1016" actId="208"/>
          <ac:spMkLst>
            <pc:docMk/>
            <pc:sldMk cId="1365883917" sldId="256"/>
            <ac:spMk id="141" creationId="{909DB5C3-26A5-4962-B2DE-3AFEF74D49DD}"/>
          </ac:spMkLst>
        </pc:spChg>
        <pc:spChg chg="mod">
          <ac:chgData name="巧書 潘" userId="69d8aaa096d0ec14" providerId="LiveId" clId="{26148ADC-AF28-40F4-BCC0-FD1455738829}" dt="2021-06-15T02:17:53.992" v="1030" actId="207"/>
          <ac:spMkLst>
            <pc:docMk/>
            <pc:sldMk cId="1365883917" sldId="256"/>
            <ac:spMk id="142" creationId="{81382915-18B4-4AA0-8F1F-A4DB7247C54B}"/>
          </ac:spMkLst>
        </pc:spChg>
        <pc:cxnChg chg="mod">
          <ac:chgData name="巧書 潘" userId="69d8aaa096d0ec14" providerId="LiveId" clId="{26148ADC-AF28-40F4-BCC0-FD1455738829}" dt="2021-06-15T02:17:40.123" v="1026" actId="208"/>
          <ac:cxnSpMkLst>
            <pc:docMk/>
            <pc:sldMk cId="1365883917" sldId="256"/>
            <ac:cxnSpMk id="97" creationId="{04FFC29B-2A93-4429-B893-B4723B7BDF84}"/>
          </ac:cxnSpMkLst>
        </pc:cxnChg>
        <pc:cxnChg chg="mod">
          <ac:chgData name="巧書 潘" userId="69d8aaa096d0ec14" providerId="LiveId" clId="{26148ADC-AF28-40F4-BCC0-FD1455738829}" dt="2021-06-15T02:17:46.367" v="1027" actId="208"/>
          <ac:cxnSpMkLst>
            <pc:docMk/>
            <pc:sldMk cId="1365883917" sldId="256"/>
            <ac:cxnSpMk id="98" creationId="{AD45F7A9-6D0B-4302-B730-BDE397341BDC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17" creationId="{96F4EAF2-1B1F-458C-A7D3-D6174F1D4A98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18" creationId="{B9FAE9EA-82D7-4E4C-87D1-B5A9D6E3F152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19" creationId="{4CBFD1BE-5185-4106-9344-4D4857B1E380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0" creationId="{85002983-6876-41CC-9647-394C67BD4A37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1" creationId="{7B0B2D16-E81C-4B9C-A774-B64F7AD9BA90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2" creationId="{37FE424E-BAAF-4B09-9F33-D47D262AC1BB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3" creationId="{45EE5B7D-61E5-4B84-B0D1-A80BD509AE83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4" creationId="{832982FE-5038-4391-9609-E2268FA67205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5" creationId="{D8945D92-764F-4461-8642-552C51696B1D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6" creationId="{DA911C56-BCE9-4F20-9369-F7397C4B3CCA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7" creationId="{C1399C33-DAFD-4A0B-BD21-233462C19D80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28" creationId="{12F36DA1-62D3-4E4B-B4E9-FF614C0784F1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32" creationId="{09721E39-A99F-4EF1-9F4C-416D1D5ABACC}"/>
          </ac:cxnSpMkLst>
        </pc:cxnChg>
        <pc:cxnChg chg="mod">
          <ac:chgData name="巧書 潘" userId="69d8aaa096d0ec14" providerId="LiveId" clId="{26148ADC-AF28-40F4-BCC0-FD1455738829}" dt="2021-06-15T02:16:53.921" v="1016" actId="208"/>
          <ac:cxnSpMkLst>
            <pc:docMk/>
            <pc:sldMk cId="1365883917" sldId="256"/>
            <ac:cxnSpMk id="134" creationId="{2F32158A-2F54-4391-9DE2-0E0655D47EE2}"/>
          </ac:cxnSpMkLst>
        </pc:cxn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4141752853" sldId="257"/>
        </pc:sldMkLst>
        <pc:spChg chg="add del mod">
          <ac:chgData name="巧書 潘" userId="69d8aaa096d0ec14" providerId="LiveId" clId="{26148ADC-AF28-40F4-BCC0-FD1455738829}" dt="2021-06-15T02:23:52.535" v="1073" actId="207"/>
          <ac:spMkLst>
            <pc:docMk/>
            <pc:sldMk cId="4141752853" sldId="257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0:48.422" v="1050" actId="207"/>
          <ac:spMkLst>
            <pc:docMk/>
            <pc:sldMk cId="4141752853" sldId="257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0:44.698" v="1049" actId="207"/>
          <ac:spMkLst>
            <pc:docMk/>
            <pc:sldMk cId="4141752853" sldId="257"/>
            <ac:spMk id="7" creationId="{00000000-0000-0000-0000-000000000000}"/>
          </ac:spMkLst>
        </pc:spChg>
        <pc:spChg chg="add del 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0" creationId="{00000000-0000-0000-0000-000000000000}"/>
          </ac:spMkLst>
        </pc:spChg>
        <pc:spChg chg="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2" creationId="{00000000-0000-0000-0000-000000000000}"/>
          </ac:spMkLst>
        </pc:spChg>
        <pc:spChg chg="add 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3" creationId="{660FC9A3-1352-451A-8779-9ADA8CC19228}"/>
          </ac:spMkLst>
        </pc:spChg>
        <pc:spChg chg="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4" creationId="{00000000-0000-0000-0000-000000000000}"/>
          </ac:spMkLst>
        </pc:spChg>
        <pc:spChg chg="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6" creationId="{00000000-0000-0000-0000-000000000000}"/>
          </ac:spMkLst>
        </pc:spChg>
        <pc:spChg chg="mod">
          <ac:chgData name="巧書 潘" userId="69d8aaa096d0ec14" providerId="LiveId" clId="{26148ADC-AF28-40F4-BCC0-FD1455738829}" dt="2021-06-15T11:14:28.684" v="2029" actId="1036"/>
          <ac:spMkLst>
            <pc:docMk/>
            <pc:sldMk cId="4141752853" sldId="257"/>
            <ac:spMk id="18" creationId="{025E7A91-0796-44D1-BF69-88CF41C408E0}"/>
          </ac:spMkLst>
        </pc:spChg>
        <pc:spChg chg="del mod">
          <ac:chgData name="巧書 潘" userId="69d8aaa096d0ec14" providerId="LiveId" clId="{26148ADC-AF28-40F4-BCC0-FD1455738829}" dt="2021-06-15T11:04:06.724" v="1680" actId="478"/>
          <ac:spMkLst>
            <pc:docMk/>
            <pc:sldMk cId="4141752853" sldId="257"/>
            <ac:spMk id="20" creationId="{AF9A59AB-0376-4452-9A67-2C794A7F0E13}"/>
          </ac:spMkLst>
        </pc:spChg>
        <pc:spChg chg="del mod">
          <ac:chgData name="巧書 潘" userId="69d8aaa096d0ec14" providerId="LiveId" clId="{26148ADC-AF28-40F4-BCC0-FD1455738829}" dt="2021-06-15T11:04:07.471" v="1681" actId="478"/>
          <ac:spMkLst>
            <pc:docMk/>
            <pc:sldMk cId="4141752853" sldId="257"/>
            <ac:spMk id="21" creationId="{D306EEC4-37CC-4651-BE57-8E7EBBCDCB29}"/>
          </ac:spMkLst>
        </pc:spChg>
      </pc:sldChg>
      <pc:sldChg chg="modSp mod modTransition setBg">
        <pc:chgData name="巧書 潘" userId="69d8aaa096d0ec14" providerId="LiveId" clId="{26148ADC-AF28-40F4-BCC0-FD1455738829}" dt="2021-06-15T11:33:02.197" v="2322"/>
        <pc:sldMkLst>
          <pc:docMk/>
          <pc:sldMk cId="2077532071" sldId="259"/>
        </pc:sldMkLst>
        <pc:spChg chg="mod">
          <ac:chgData name="巧書 潘" userId="69d8aaa096d0ec14" providerId="LiveId" clId="{26148ADC-AF28-40F4-BCC0-FD1455738829}" dt="2021-06-15T02:33:38.731" v="1145" actId="207"/>
          <ac:spMkLst>
            <pc:docMk/>
            <pc:sldMk cId="2077532071" sldId="259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7:00.642" v="1097" actId="207"/>
          <ac:spMkLst>
            <pc:docMk/>
            <pc:sldMk cId="2077532071" sldId="259"/>
            <ac:spMk id="5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7:24.896" v="1101" actId="207"/>
          <ac:spMkLst>
            <pc:docMk/>
            <pc:sldMk cId="2077532071" sldId="259"/>
            <ac:spMk id="6" creationId="{00000000-0000-0000-0000-000000000000}"/>
          </ac:spMkLst>
        </pc:spChg>
        <pc:cxnChg chg="mod">
          <ac:chgData name="巧書 潘" userId="69d8aaa096d0ec14" providerId="LiveId" clId="{26148ADC-AF28-40F4-BCC0-FD1455738829}" dt="2021-06-15T02:25:24.686" v="1094" actId="208"/>
          <ac:cxnSpMkLst>
            <pc:docMk/>
            <pc:sldMk cId="2077532071" sldId="259"/>
            <ac:cxnSpMk id="7" creationId="{00000000-0000-0000-0000-000000000000}"/>
          </ac:cxnSpMkLst>
        </pc:cxnChg>
        <pc:cxnChg chg="mod">
          <ac:chgData name="巧書 潘" userId="69d8aaa096d0ec14" providerId="LiveId" clId="{26148ADC-AF28-40F4-BCC0-FD1455738829}" dt="2021-06-15T02:25:19.406" v="1093" actId="208"/>
          <ac:cxnSpMkLst>
            <pc:docMk/>
            <pc:sldMk cId="2077532071" sldId="259"/>
            <ac:cxnSpMk id="8" creationId="{00000000-0000-0000-0000-000000000000}"/>
          </ac:cxnSpMkLst>
        </pc:cxnChg>
      </pc:sldChg>
      <pc:sldChg chg="modSp mod modTransition setBg">
        <pc:chgData name="巧書 潘" userId="69d8aaa096d0ec14" providerId="LiveId" clId="{26148ADC-AF28-40F4-BCC0-FD1455738829}" dt="2021-06-15T11:33:02.197" v="2322"/>
        <pc:sldMkLst>
          <pc:docMk/>
          <pc:sldMk cId="91372218" sldId="262"/>
        </pc:sldMkLst>
        <pc:spChg chg="mod">
          <ac:chgData name="巧書 潘" userId="69d8aaa096d0ec14" providerId="LiveId" clId="{26148ADC-AF28-40F4-BCC0-FD1455738829}" dt="2021-06-15T02:33:24.857" v="1143" actId="207"/>
          <ac:spMkLst>
            <pc:docMk/>
            <pc:sldMk cId="91372218" sldId="262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9:20.577" v="1112" actId="207"/>
          <ac:spMkLst>
            <pc:docMk/>
            <pc:sldMk cId="91372218" sldId="262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02:29:22.997" v="1113" actId="207"/>
          <ac:spMkLst>
            <pc:docMk/>
            <pc:sldMk cId="91372218" sldId="262"/>
            <ac:spMk id="9" creationId="{701706EB-49F0-45A2-9B78-6AD73E262376}"/>
          </ac:spMkLst>
        </pc:spChg>
        <pc:cxnChg chg="mod">
          <ac:chgData name="巧書 潘" userId="69d8aaa096d0ec14" providerId="LiveId" clId="{26148ADC-AF28-40F4-BCC0-FD1455738829}" dt="2021-06-15T02:29:44.788" v="1117" actId="208"/>
          <ac:cxnSpMkLst>
            <pc:docMk/>
            <pc:sldMk cId="91372218" sldId="262"/>
            <ac:cxnSpMk id="7" creationId="{00000000-0000-0000-0000-000000000000}"/>
          </ac:cxnSpMkLst>
        </pc:cxnChg>
        <pc:cxnChg chg="mod">
          <ac:chgData name="巧書 潘" userId="69d8aaa096d0ec14" providerId="LiveId" clId="{26148ADC-AF28-40F4-BCC0-FD1455738829}" dt="2021-06-15T02:29:40.194" v="1116" actId="208"/>
          <ac:cxnSpMkLst>
            <pc:docMk/>
            <pc:sldMk cId="91372218" sldId="262"/>
            <ac:cxnSpMk id="8" creationId="{00000000-0000-0000-0000-000000000000}"/>
          </ac:cxnSpMkLst>
        </pc:cxnChg>
      </pc:sldChg>
      <pc:sldChg chg="modSp mod modTransition setBg">
        <pc:chgData name="巧書 潘" userId="69d8aaa096d0ec14" providerId="LiveId" clId="{26148ADC-AF28-40F4-BCC0-FD1455738829}" dt="2021-06-15T11:33:02.197" v="2322"/>
        <pc:sldMkLst>
          <pc:docMk/>
          <pc:sldMk cId="1645568222" sldId="271"/>
        </pc:sldMkLst>
        <pc:spChg chg="mod">
          <ac:chgData name="巧書 潘" userId="69d8aaa096d0ec14" providerId="LiveId" clId="{26148ADC-AF28-40F4-BCC0-FD1455738829}" dt="2021-06-15T02:39:38.015" v="1302" actId="207"/>
          <ac:spMkLst>
            <pc:docMk/>
            <pc:sldMk cId="1645568222" sldId="271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02:39:26.555" v="1300" actId="207"/>
          <ac:spMkLst>
            <pc:docMk/>
            <pc:sldMk cId="1645568222" sldId="271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02:50:23.440" v="1484" actId="207"/>
          <ac:spMkLst>
            <pc:docMk/>
            <pc:sldMk cId="1645568222" sldId="271"/>
            <ac:spMk id="9" creationId="{701706EB-49F0-45A2-9B78-6AD73E262376}"/>
          </ac:spMkLst>
        </pc:spChg>
        <pc:cxnChg chg="mod">
          <ac:chgData name="巧書 潘" userId="69d8aaa096d0ec14" providerId="LiveId" clId="{26148ADC-AF28-40F4-BCC0-FD1455738829}" dt="2021-06-15T02:39:52.523" v="1305" actId="208"/>
          <ac:cxnSpMkLst>
            <pc:docMk/>
            <pc:sldMk cId="1645568222" sldId="271"/>
            <ac:cxnSpMk id="7" creationId="{00000000-0000-0000-0000-000000000000}"/>
          </ac:cxnSpMkLst>
        </pc:cxnChg>
        <pc:cxnChg chg="mod">
          <ac:chgData name="巧書 潘" userId="69d8aaa096d0ec14" providerId="LiveId" clId="{26148ADC-AF28-40F4-BCC0-FD1455738829}" dt="2021-06-15T02:39:48.024" v="1304" actId="208"/>
          <ac:cxnSpMkLst>
            <pc:docMk/>
            <pc:sldMk cId="1645568222" sldId="271"/>
            <ac:cxnSpMk id="8" creationId="{00000000-0000-0000-0000-000000000000}"/>
          </ac:cxnSpMkLst>
        </pc:cxnChg>
      </pc:sldChg>
      <pc:sldChg chg="addSp delSp modSp mod modTransition setBg">
        <pc:chgData name="巧書 潘" userId="69d8aaa096d0ec14" providerId="LiveId" clId="{26148ADC-AF28-40F4-BCC0-FD1455738829}" dt="2021-06-15T11:33:02.197" v="2322"/>
        <pc:sldMkLst>
          <pc:docMk/>
          <pc:sldMk cId="2029202527" sldId="274"/>
        </pc:sldMkLst>
        <pc:spChg chg="add del mod">
          <ac:chgData name="巧書 潘" userId="69d8aaa096d0ec14" providerId="LiveId" clId="{26148ADC-AF28-40F4-BCC0-FD1455738829}" dt="2021-06-15T01:58:35.281" v="822" actId="478"/>
          <ac:spMkLst>
            <pc:docMk/>
            <pc:sldMk cId="2029202527" sldId="274"/>
            <ac:spMk id="4" creationId="{FE0E62CB-5EE9-4CBC-99ED-8A65BE2B4C32}"/>
          </ac:spMkLst>
        </pc:spChg>
        <pc:spChg chg="mod">
          <ac:chgData name="巧書 潘" userId="69d8aaa096d0ec14" providerId="LiveId" clId="{26148ADC-AF28-40F4-BCC0-FD1455738829}" dt="2021-06-15T01:50:39.559" v="793" actId="207"/>
          <ac:spMkLst>
            <pc:docMk/>
            <pc:sldMk cId="2029202527" sldId="274"/>
            <ac:spMk id="5" creationId="{53F03E19-0E11-427A-8076-BDBED02BA303}"/>
          </ac:spMkLst>
        </pc:spChg>
        <pc:spChg chg="mod">
          <ac:chgData name="巧書 潘" userId="69d8aaa096d0ec14" providerId="LiveId" clId="{26148ADC-AF28-40F4-BCC0-FD1455738829}" dt="2021-06-15T02:02:32.919" v="984" actId="1076"/>
          <ac:spMkLst>
            <pc:docMk/>
            <pc:sldMk cId="2029202527" sldId="274"/>
            <ac:spMk id="6" creationId="{FC5D960D-58D1-435B-90CB-DF1FBEBA9550}"/>
          </ac:spMkLst>
        </pc:spChg>
        <pc:spChg chg="mod">
          <ac:chgData name="巧書 潘" userId="69d8aaa096d0ec14" providerId="LiveId" clId="{26148ADC-AF28-40F4-BCC0-FD1455738829}" dt="2021-06-15T01:39:08.652" v="720" actId="1076"/>
          <ac:spMkLst>
            <pc:docMk/>
            <pc:sldMk cId="2029202527" sldId="274"/>
            <ac:spMk id="7" creationId="{1A258905-BA47-4A7A-879C-A2C53C4EFF70}"/>
          </ac:spMkLst>
        </pc:spChg>
        <pc:spChg chg="add del mod ord">
          <ac:chgData name="巧書 潘" userId="69d8aaa096d0ec14" providerId="LiveId" clId="{26148ADC-AF28-40F4-BCC0-FD1455738829}" dt="2021-06-15T01:59:57.591" v="946" actId="478"/>
          <ac:spMkLst>
            <pc:docMk/>
            <pc:sldMk cId="2029202527" sldId="274"/>
            <ac:spMk id="8" creationId="{EF1A28C2-68DA-4CB9-9932-2909BCE634B1}"/>
          </ac:spMkLst>
        </pc:sp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1533393183" sldId="275"/>
        </pc:sldMkLst>
        <pc:spChg chg="del mod">
          <ac:chgData name="巧書 潘" userId="69d8aaa096d0ec14" providerId="LiveId" clId="{26148ADC-AF28-40F4-BCC0-FD1455738829}" dt="2021-06-15T02:29:10.297" v="1111" actId="478"/>
          <ac:spMkLst>
            <pc:docMk/>
            <pc:sldMk cId="1533393183" sldId="275"/>
            <ac:spMk id="4" creationId="{5A2BB23C-FAA0-43F6-A986-698935289205}"/>
          </ac:spMkLst>
        </pc:spChg>
        <pc:spChg chg="mod">
          <ac:chgData name="巧書 潘" userId="69d8aaa096d0ec14" providerId="LiveId" clId="{26148ADC-AF28-40F4-BCC0-FD1455738829}" dt="2021-06-15T02:28:26.850" v="1103" actId="207"/>
          <ac:spMkLst>
            <pc:docMk/>
            <pc:sldMk cId="1533393183" sldId="275"/>
            <ac:spMk id="5" creationId="{4D9C7E5D-4EFE-4390-BF5A-C52D1D317D74}"/>
          </ac:spMkLst>
        </pc:spChg>
        <pc:graphicFrameChg chg="add del mod modGraphic">
          <ac:chgData name="巧書 潘" userId="69d8aaa096d0ec14" providerId="LiveId" clId="{26148ADC-AF28-40F4-BCC0-FD1455738829}" dt="2021-06-15T03:03:47.285" v="1609" actId="122"/>
          <ac:graphicFrameMkLst>
            <pc:docMk/>
            <pc:sldMk cId="1533393183" sldId="275"/>
            <ac:graphicFrameMk id="6" creationId="{BBF3A74C-9CCC-4793-8408-965E54EAD3B0}"/>
          </ac:graphicFrameMkLst>
        </pc:graphicFrame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301776100" sldId="276"/>
        </pc:sldMkLst>
        <pc:spChg chg="del">
          <ac:chgData name="巧書 潘" userId="69d8aaa096d0ec14" providerId="LiveId" clId="{26148ADC-AF28-40F4-BCC0-FD1455738829}" dt="2021-06-15T02:29:49.569" v="1118" actId="478"/>
          <ac:spMkLst>
            <pc:docMk/>
            <pc:sldMk cId="301776100" sldId="276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1:50:24.018" v="792" actId="207"/>
          <ac:spMkLst>
            <pc:docMk/>
            <pc:sldMk cId="301776100" sldId="276"/>
            <ac:spMk id="5" creationId="{7F0C0086-74E2-41B9-95CF-652C21218D50}"/>
          </ac:spMkLst>
        </pc:spChg>
        <pc:spChg chg="add del mod">
          <ac:chgData name="巧書 潘" userId="69d8aaa096d0ec14" providerId="LiveId" clId="{26148ADC-AF28-40F4-BCC0-FD1455738829}" dt="2021-06-15T02:30:52.852" v="1127" actId="478"/>
          <ac:spMkLst>
            <pc:docMk/>
            <pc:sldMk cId="301776100" sldId="276"/>
            <ac:spMk id="6" creationId="{B5BDAC00-1738-4EE1-B322-9D0D4016B3C5}"/>
          </ac:spMkLst>
        </pc:spChg>
        <pc:spChg chg="mod">
          <ac:chgData name="巧書 潘" userId="69d8aaa096d0ec14" providerId="LiveId" clId="{26148ADC-AF28-40F4-BCC0-FD1455738829}" dt="2021-06-15T02:31:02.295" v="1130" actId="14100"/>
          <ac:spMkLst>
            <pc:docMk/>
            <pc:sldMk cId="301776100" sldId="276"/>
            <ac:spMk id="7" creationId="{16E93695-25B1-4818-B6F1-F493B6459D88}"/>
          </ac:spMkLst>
        </pc:spChg>
        <pc:spChg chg="add del mod">
          <ac:chgData name="巧書 潘" userId="69d8aaa096d0ec14" providerId="LiveId" clId="{26148ADC-AF28-40F4-BCC0-FD1455738829}" dt="2021-06-15T02:30:55.892" v="1128" actId="478"/>
          <ac:spMkLst>
            <pc:docMk/>
            <pc:sldMk cId="301776100" sldId="276"/>
            <ac:spMk id="9" creationId="{70275F02-CFA3-4992-9D68-5FAEF6BED996}"/>
          </ac:spMkLst>
        </pc:spChg>
        <pc:picChg chg="add mod modCrop">
          <ac:chgData name="巧書 潘" userId="69d8aaa096d0ec14" providerId="LiveId" clId="{26148ADC-AF28-40F4-BCC0-FD1455738829}" dt="2021-06-15T01:41:32.562" v="776" actId="1076"/>
          <ac:picMkLst>
            <pc:docMk/>
            <pc:sldMk cId="301776100" sldId="276"/>
            <ac:picMk id="3" creationId="{FDC2211F-A9A0-4598-9916-064001A092C2}"/>
          </ac:picMkLst>
        </pc:picChg>
        <pc:picChg chg="del">
          <ac:chgData name="巧書 潘" userId="69d8aaa096d0ec14" providerId="LiveId" clId="{26148ADC-AF28-40F4-BCC0-FD1455738829}" dt="2021-06-15T01:38:03.806" v="701" actId="478"/>
          <ac:picMkLst>
            <pc:docMk/>
            <pc:sldMk cId="301776100" sldId="276"/>
            <ac:picMk id="8" creationId="{1CCF772A-58C8-4317-A92A-44DB9FD6814B}"/>
          </ac:picMkLst>
        </pc:pic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3965126420" sldId="277"/>
        </pc:sldMkLst>
        <pc:spChg chg="del">
          <ac:chgData name="巧書 潘" userId="69d8aaa096d0ec14" providerId="LiveId" clId="{26148ADC-AF28-40F4-BCC0-FD1455738829}" dt="2021-06-15T02:31:19.140" v="1135" actId="478"/>
          <ac:spMkLst>
            <pc:docMk/>
            <pc:sldMk cId="3965126420" sldId="277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1:50:10.296" v="790" actId="207"/>
          <ac:spMkLst>
            <pc:docMk/>
            <pc:sldMk cId="3965126420" sldId="277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02:31:13.735" v="1133" actId="14100"/>
          <ac:spMkLst>
            <pc:docMk/>
            <pc:sldMk cId="3965126420" sldId="277"/>
            <ac:spMk id="9" creationId="{A5A90CB6-CEB0-46B8-9D22-4EFADAA3B0E0}"/>
          </ac:spMkLst>
        </pc:spChg>
        <pc:spChg chg="mod">
          <ac:chgData name="巧書 潘" userId="69d8aaa096d0ec14" providerId="LiveId" clId="{26148ADC-AF28-40F4-BCC0-FD1455738829}" dt="2021-06-15T02:31:26.268" v="1137" actId="14100"/>
          <ac:spMkLst>
            <pc:docMk/>
            <pc:sldMk cId="3965126420" sldId="277"/>
            <ac:spMk id="10" creationId="{C8ACA182-69A0-4F94-9D59-D34381671A60}"/>
          </ac:spMkLst>
        </pc:spChg>
        <pc:spChg chg="mod">
          <ac:chgData name="巧書 潘" userId="69d8aaa096d0ec14" providerId="LiveId" clId="{26148ADC-AF28-40F4-BCC0-FD1455738829}" dt="2021-06-15T01:49:43.364" v="789"/>
          <ac:spMkLst>
            <pc:docMk/>
            <pc:sldMk cId="3965126420" sldId="277"/>
            <ac:spMk id="13" creationId="{67B3F193-B516-4607-BDB3-DBDCB85A9CC5}"/>
          </ac:spMkLst>
        </pc:spChg>
        <pc:spChg chg="mod">
          <ac:chgData name="巧書 潘" userId="69d8aaa096d0ec14" providerId="LiveId" clId="{26148ADC-AF28-40F4-BCC0-FD1455738829}" dt="2021-06-15T01:49:43.364" v="789"/>
          <ac:spMkLst>
            <pc:docMk/>
            <pc:sldMk cId="3965126420" sldId="277"/>
            <ac:spMk id="14" creationId="{29A2CA02-7D74-476B-ADA8-A41CA6AFE91B}"/>
          </ac:spMkLst>
        </pc:spChg>
        <pc:spChg chg="add del mod">
          <ac:chgData name="巧書 潘" userId="69d8aaa096d0ec14" providerId="LiveId" clId="{26148ADC-AF28-40F4-BCC0-FD1455738829}" dt="2021-06-15T02:31:16.194" v="1134" actId="478"/>
          <ac:spMkLst>
            <pc:docMk/>
            <pc:sldMk cId="3965126420" sldId="277"/>
            <ac:spMk id="15" creationId="{4FECB63F-E844-4564-8C98-ADFC237EC6A3}"/>
          </ac:spMkLst>
        </pc:spChg>
        <pc:grpChg chg="add del mod">
          <ac:chgData name="巧書 潘" userId="69d8aaa096d0ec14" providerId="LiveId" clId="{26148ADC-AF28-40F4-BCC0-FD1455738829}" dt="2021-06-15T01:50:15.350" v="791" actId="478"/>
          <ac:grpSpMkLst>
            <pc:docMk/>
            <pc:sldMk cId="3965126420" sldId="277"/>
            <ac:grpSpMk id="12" creationId="{4F9E2BCA-DC2E-48E2-86C3-3F2F649A4CB4}"/>
          </ac:grpSpMkLst>
        </pc:grpChg>
        <pc:picChg chg="add mod modCrop">
          <ac:chgData name="巧書 潘" userId="69d8aaa096d0ec14" providerId="LiveId" clId="{26148ADC-AF28-40F4-BCC0-FD1455738829}" dt="2021-06-15T01:41:47.706" v="778" actId="1076"/>
          <ac:picMkLst>
            <pc:docMk/>
            <pc:sldMk cId="3965126420" sldId="277"/>
            <ac:picMk id="3" creationId="{8954BD8B-B045-4816-9CB3-D4A60A90AD00}"/>
          </ac:picMkLst>
        </pc:picChg>
        <pc:picChg chg="del">
          <ac:chgData name="巧書 潘" userId="69d8aaa096d0ec14" providerId="LiveId" clId="{26148ADC-AF28-40F4-BCC0-FD1455738829}" dt="2021-06-15T01:40:05.538" v="739" actId="478"/>
          <ac:picMkLst>
            <pc:docMk/>
            <pc:sldMk cId="3965126420" sldId="277"/>
            <ac:picMk id="11" creationId="{8EAD88CD-1509-4663-A767-EB6B9A04044B}"/>
          </ac:picMkLst>
        </pc:pic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4032260237" sldId="278"/>
        </pc:sldMkLst>
        <pc:spChg chg="del">
          <ac:chgData name="巧書 潘" userId="69d8aaa096d0ec14" providerId="LiveId" clId="{26148ADC-AF28-40F4-BCC0-FD1455738829}" dt="2021-06-15T02:32:54.025" v="1138" actId="478"/>
          <ac:spMkLst>
            <pc:docMk/>
            <pc:sldMk cId="4032260237" sldId="278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33:08.131" v="1141" actId="207"/>
          <ac:spMkLst>
            <pc:docMk/>
            <pc:sldMk cId="4032260237" sldId="278"/>
            <ac:spMk id="5" creationId="{7F0C0086-74E2-41B9-95CF-652C21218D50}"/>
          </ac:spMkLst>
        </pc:spChg>
        <pc:spChg chg="add del mod ord">
          <ac:chgData name="巧書 潘" userId="69d8aaa096d0ec14" providerId="LiveId" clId="{26148ADC-AF28-40F4-BCC0-FD1455738829}" dt="2021-06-15T02:34:14.740" v="1151" actId="478"/>
          <ac:spMkLst>
            <pc:docMk/>
            <pc:sldMk cId="4032260237" sldId="278"/>
            <ac:spMk id="6" creationId="{042EF89E-78CB-4F5E-A401-8EE8ACA2B152}"/>
          </ac:spMkLst>
        </pc:spChg>
        <pc:spChg chg="del mod">
          <ac:chgData name="巧書 潘" userId="69d8aaa096d0ec14" providerId="LiveId" clId="{26148ADC-AF28-40F4-BCC0-FD1455738829}" dt="2021-06-15T02:34:12.816" v="1150" actId="21"/>
          <ac:spMkLst>
            <pc:docMk/>
            <pc:sldMk cId="4032260237" sldId="278"/>
            <ac:spMk id="7" creationId="{09CDCF6D-0E29-48AC-8AD8-1DCB3C0AA8C8}"/>
          </ac:spMkLst>
        </pc:spChg>
        <pc:spChg chg="add mod">
          <ac:chgData name="巧書 潘" userId="69d8aaa096d0ec14" providerId="LiveId" clId="{26148ADC-AF28-40F4-BCC0-FD1455738829}" dt="2021-06-15T02:34:15.458" v="1152"/>
          <ac:spMkLst>
            <pc:docMk/>
            <pc:sldMk cId="4032260237" sldId="278"/>
            <ac:spMk id="9" creationId="{3550C44E-049D-4757-9C46-6F68EBD48953}"/>
          </ac:spMkLst>
        </pc:spChg>
        <pc:picChg chg="add mod">
          <ac:chgData name="巧書 潘" userId="69d8aaa096d0ec14" providerId="LiveId" clId="{26148ADC-AF28-40F4-BCC0-FD1455738829}" dt="2021-06-15T02:36:38.048" v="1225" actId="1036"/>
          <ac:picMkLst>
            <pc:docMk/>
            <pc:sldMk cId="4032260237" sldId="278"/>
            <ac:picMk id="3" creationId="{17F647F5-1A1D-40EF-9A80-76596DF054BE}"/>
          </ac:picMkLst>
        </pc:picChg>
        <pc:picChg chg="del">
          <ac:chgData name="巧書 潘" userId="69d8aaa096d0ec14" providerId="LiveId" clId="{26148ADC-AF28-40F4-BCC0-FD1455738829}" dt="2021-06-15T02:34:49.506" v="1156" actId="478"/>
          <ac:picMkLst>
            <pc:docMk/>
            <pc:sldMk cId="4032260237" sldId="278"/>
            <ac:picMk id="8" creationId="{F74F3FFE-9748-490D-8751-48DF09E1D0C8}"/>
          </ac:picMkLst>
        </pc:picChg>
        <pc:picChg chg="add del mod">
          <ac:chgData name="巧書 潘" userId="69d8aaa096d0ec14" providerId="LiveId" clId="{26148ADC-AF28-40F4-BCC0-FD1455738829}" dt="2021-06-15T02:35:04.729" v="1158" actId="21"/>
          <ac:picMkLst>
            <pc:docMk/>
            <pc:sldMk cId="4032260237" sldId="278"/>
            <ac:picMk id="11" creationId="{9E9552AE-9A01-4118-8488-AAC367F8B0B8}"/>
          </ac:picMkLst>
        </pc:pic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1548923323" sldId="279"/>
        </pc:sldMkLst>
        <pc:spChg chg="del">
          <ac:chgData name="巧書 潘" userId="69d8aaa096d0ec14" providerId="LiveId" clId="{26148ADC-AF28-40F4-BCC0-FD1455738829}" dt="2021-06-15T02:35:11.106" v="1160" actId="478"/>
          <ac:spMkLst>
            <pc:docMk/>
            <pc:sldMk cId="1548923323" sldId="279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36:51.098" v="1226" actId="207"/>
          <ac:spMkLst>
            <pc:docMk/>
            <pc:sldMk cId="1548923323" sldId="279"/>
            <ac:spMk id="5" creationId="{7F0C0086-74E2-41B9-95CF-652C21218D50}"/>
          </ac:spMkLst>
        </pc:spChg>
        <pc:spChg chg="add mod">
          <ac:chgData name="巧書 潘" userId="69d8aaa096d0ec14" providerId="LiveId" clId="{26148ADC-AF28-40F4-BCC0-FD1455738829}" dt="2021-06-15T02:36:19.942" v="1205" actId="1036"/>
          <ac:spMkLst>
            <pc:docMk/>
            <pc:sldMk cId="1548923323" sldId="279"/>
            <ac:spMk id="12" creationId="{50CE04C7-D396-4CBB-B131-57216B904507}"/>
          </ac:spMkLst>
        </pc:spChg>
        <pc:grpChg chg="del">
          <ac:chgData name="巧書 潘" userId="69d8aaa096d0ec14" providerId="LiveId" clId="{26148ADC-AF28-40F4-BCC0-FD1455738829}" dt="2021-06-15T02:35:09.551" v="1159" actId="478"/>
          <ac:grpSpMkLst>
            <pc:docMk/>
            <pc:sldMk cId="1548923323" sldId="279"/>
            <ac:grpSpMk id="6" creationId="{E89EC7ED-D1AD-4DB2-A240-CCC55526BE80}"/>
          </ac:grpSpMkLst>
        </pc:grpChg>
        <pc:picChg chg="add mod">
          <ac:chgData name="巧書 潘" userId="69d8aaa096d0ec14" providerId="LiveId" clId="{26148ADC-AF28-40F4-BCC0-FD1455738829}" dt="2021-06-15T02:36:21.492" v="1207" actId="1036"/>
          <ac:picMkLst>
            <pc:docMk/>
            <pc:sldMk cId="1548923323" sldId="279"/>
            <ac:picMk id="8" creationId="{D99691D8-0078-4D9A-82E9-BA571C691FDC}"/>
          </ac:picMkLst>
        </pc:picChg>
      </pc:sldChg>
      <pc:sldChg chg="delSp del mod">
        <pc:chgData name="巧書 潘" userId="69d8aaa096d0ec14" providerId="LiveId" clId="{26148ADC-AF28-40F4-BCC0-FD1455738829}" dt="2021-06-15T02:37:00.159" v="1227" actId="47"/>
        <pc:sldMkLst>
          <pc:docMk/>
          <pc:sldMk cId="1915365022" sldId="280"/>
        </pc:sldMkLst>
        <pc:spChg chg="del">
          <ac:chgData name="巧書 潘" userId="69d8aaa096d0ec14" providerId="LiveId" clId="{26148ADC-AF28-40F4-BCC0-FD1455738829}" dt="2021-06-15T02:35:39.630" v="1165" actId="478"/>
          <ac:spMkLst>
            <pc:docMk/>
            <pc:sldMk cId="1915365022" sldId="280"/>
            <ac:spMk id="8" creationId="{949002A2-0456-4EFE-A4AA-8F11642AD5AF}"/>
          </ac:spMkLst>
        </pc:sp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1663447399" sldId="281"/>
        </pc:sldMkLst>
        <pc:spChg chg="del">
          <ac:chgData name="巧書 潘" userId="69d8aaa096d0ec14" providerId="LiveId" clId="{26148ADC-AF28-40F4-BCC0-FD1455738829}" dt="2021-06-15T02:42:24.520" v="1335" actId="478"/>
          <ac:spMkLst>
            <pc:docMk/>
            <pc:sldMk cId="1663447399" sldId="281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3:05:44.642" v="1610" actId="207"/>
          <ac:spMkLst>
            <pc:docMk/>
            <pc:sldMk cId="1663447399" sldId="281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02:38:13.221" v="1290" actId="1035"/>
          <ac:spMkLst>
            <pc:docMk/>
            <pc:sldMk cId="1663447399" sldId="281"/>
            <ac:spMk id="6" creationId="{3FDB717D-EC49-4A0F-A9FB-0DAD17EDC6D4}"/>
          </ac:spMkLst>
        </pc:spChg>
        <pc:spChg chg="add del mod">
          <ac:chgData name="巧書 潘" userId="69d8aaa096d0ec14" providerId="LiveId" clId="{26148ADC-AF28-40F4-BCC0-FD1455738829}" dt="2021-06-15T02:38:16.353" v="1291" actId="478"/>
          <ac:spMkLst>
            <pc:docMk/>
            <pc:sldMk cId="1663447399" sldId="281"/>
            <ac:spMk id="8" creationId="{3A596C05-ECA7-4080-A650-5DF64B02D567}"/>
          </ac:spMkLst>
        </pc:spChg>
        <pc:spChg chg="add mod">
          <ac:chgData name="巧書 潘" userId="69d8aaa096d0ec14" providerId="LiveId" clId="{26148ADC-AF28-40F4-BCC0-FD1455738829}" dt="2021-06-15T02:38:48.960" v="1297" actId="20577"/>
          <ac:spMkLst>
            <pc:docMk/>
            <pc:sldMk cId="1663447399" sldId="281"/>
            <ac:spMk id="9" creationId="{D0F19276-2DC2-4F4C-9EC3-67D66CC34D01}"/>
          </ac:spMkLst>
        </pc:spChg>
        <pc:picChg chg="add mod">
          <ac:chgData name="巧書 潘" userId="69d8aaa096d0ec14" providerId="LiveId" clId="{26148ADC-AF28-40F4-BCC0-FD1455738829}" dt="2021-06-15T02:38:22.549" v="1292"/>
          <ac:picMkLst>
            <pc:docMk/>
            <pc:sldMk cId="1663447399" sldId="281"/>
            <ac:picMk id="3" creationId="{F23D5DE9-78D2-4489-8DA3-39D03D553661}"/>
          </ac:picMkLst>
        </pc:picChg>
        <pc:picChg chg="del mod">
          <ac:chgData name="巧書 潘" userId="69d8aaa096d0ec14" providerId="LiveId" clId="{26148ADC-AF28-40F4-BCC0-FD1455738829}" dt="2021-06-15T02:38:25.187" v="1293" actId="478"/>
          <ac:picMkLst>
            <pc:docMk/>
            <pc:sldMk cId="1663447399" sldId="281"/>
            <ac:picMk id="7" creationId="{4C4EAA70-6C80-4BC0-B043-8C447BCDB05C}"/>
          </ac:picMkLst>
        </pc:picChg>
      </pc:sldChg>
      <pc:sldChg chg="addSp delSp modSp del mod modTransition">
        <pc:chgData name="巧書 潘" userId="69d8aaa096d0ec14" providerId="LiveId" clId="{26148ADC-AF28-40F4-BCC0-FD1455738829}" dt="2021-06-15T02:38:53.968" v="1298" actId="47"/>
        <pc:sldMkLst>
          <pc:docMk/>
          <pc:sldMk cId="3072059028" sldId="282"/>
        </pc:sldMkLst>
        <pc:spChg chg="mod">
          <ac:chgData name="巧書 潘" userId="69d8aaa096d0ec14" providerId="LiveId" clId="{26148ADC-AF28-40F4-BCC0-FD1455738829}" dt="2021-06-15T02:37:36.864" v="1268" actId="20577"/>
          <ac:spMkLst>
            <pc:docMk/>
            <pc:sldMk cId="3072059028" sldId="282"/>
            <ac:spMk id="5" creationId="{7F0C0086-74E2-41B9-95CF-652C21218D50}"/>
          </ac:spMkLst>
        </pc:spChg>
        <pc:picChg chg="add del mod">
          <ac:chgData name="巧書 潘" userId="69d8aaa096d0ec14" providerId="LiveId" clId="{26148ADC-AF28-40F4-BCC0-FD1455738829}" dt="2021-06-13T13:53:54.165" v="422" actId="1076"/>
          <ac:picMkLst>
            <pc:docMk/>
            <pc:sldMk cId="3072059028" sldId="282"/>
            <ac:picMk id="7" creationId="{CAFB7F0C-B58F-4DD7-A578-4FD76E89FB3C}"/>
          </ac:picMkLst>
        </pc:picChg>
        <pc:picChg chg="add del mod">
          <ac:chgData name="巧書 潘" userId="69d8aaa096d0ec14" providerId="LiveId" clId="{26148ADC-AF28-40F4-BCC0-FD1455738829}" dt="2021-06-13T13:53:46.571" v="419"/>
          <ac:picMkLst>
            <pc:docMk/>
            <pc:sldMk cId="3072059028" sldId="282"/>
            <ac:picMk id="8" creationId="{D8D02807-22A4-4EA3-AEC4-732C9842377E}"/>
          </ac:picMkLst>
        </pc:pic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1360959337" sldId="283"/>
        </pc:sldMkLst>
        <pc:spChg chg="del">
          <ac:chgData name="巧書 潘" userId="69d8aaa096d0ec14" providerId="LiveId" clId="{26148ADC-AF28-40F4-BCC0-FD1455738829}" dt="2021-06-15T02:42:21.404" v="1334" actId="478"/>
          <ac:spMkLst>
            <pc:docMk/>
            <pc:sldMk cId="1360959337" sldId="283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42:58.451" v="1336" actId="207"/>
          <ac:spMkLst>
            <pc:docMk/>
            <pc:sldMk cId="1360959337" sldId="283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02:45:55.017" v="1378" actId="20577"/>
          <ac:spMkLst>
            <pc:docMk/>
            <pc:sldMk cId="1360959337" sldId="283"/>
            <ac:spMk id="8" creationId="{020B164E-6817-4B38-B7D0-E28F744BDF87}"/>
          </ac:spMkLst>
        </pc:spChg>
        <pc:spChg chg="mod">
          <ac:chgData name="巧書 潘" userId="69d8aaa096d0ec14" providerId="LiveId" clId="{26148ADC-AF28-40F4-BCC0-FD1455738829}" dt="2021-06-15T02:41:38.564" v="1326"/>
          <ac:spMkLst>
            <pc:docMk/>
            <pc:sldMk cId="1360959337" sldId="283"/>
            <ac:spMk id="9" creationId="{48E38753-EFBA-4DA2-AE16-EB99D0502F78}"/>
          </ac:spMkLst>
        </pc:spChg>
        <pc:picChg chg="add del mod">
          <ac:chgData name="巧書 潘" userId="69d8aaa096d0ec14" providerId="LiveId" clId="{26148ADC-AF28-40F4-BCC0-FD1455738829}" dt="2021-06-15T02:45:50.132" v="1374" actId="478"/>
          <ac:picMkLst>
            <pc:docMk/>
            <pc:sldMk cId="1360959337" sldId="283"/>
            <ac:picMk id="3" creationId="{A9D509F9-CDB6-473B-906B-C03214E1EB3B}"/>
          </ac:picMkLst>
        </pc:picChg>
        <pc:picChg chg="add del mod">
          <ac:chgData name="巧書 潘" userId="69d8aaa096d0ec14" providerId="LiveId" clId="{26148ADC-AF28-40F4-BCC0-FD1455738829}" dt="2021-06-15T02:45:47.719" v="1371" actId="478"/>
          <ac:picMkLst>
            <pc:docMk/>
            <pc:sldMk cId="1360959337" sldId="283"/>
            <ac:picMk id="6" creationId="{3995156C-8FEA-4456-88BC-F89050E2DB9C}"/>
          </ac:picMkLst>
        </pc:picChg>
        <pc:picChg chg="add del mod">
          <ac:chgData name="巧書 潘" userId="69d8aaa096d0ec14" providerId="LiveId" clId="{26148ADC-AF28-40F4-BCC0-FD1455738829}" dt="2021-06-15T02:45:48.412" v="1372" actId="478"/>
          <ac:picMkLst>
            <pc:docMk/>
            <pc:sldMk cId="1360959337" sldId="283"/>
            <ac:picMk id="7" creationId="{CC553C08-08A3-4F0A-937C-D72628CE7A79}"/>
          </ac:picMkLst>
        </pc:picChg>
        <pc:picChg chg="add del mod">
          <ac:chgData name="巧書 潘" userId="69d8aaa096d0ec14" providerId="LiveId" clId="{26148ADC-AF28-40F4-BCC0-FD1455738829}" dt="2021-06-15T02:45:49.098" v="1373" actId="478"/>
          <ac:picMkLst>
            <pc:docMk/>
            <pc:sldMk cId="1360959337" sldId="283"/>
            <ac:picMk id="11" creationId="{6A5769CA-767E-4705-A105-21CC61E7591D}"/>
          </ac:picMkLst>
        </pc:picChg>
      </pc:sldChg>
      <pc:sldChg chg="addSp delSp modSp mod modTransition">
        <pc:chgData name="巧書 潘" userId="69d8aaa096d0ec14" providerId="LiveId" clId="{26148ADC-AF28-40F4-BCC0-FD1455738829}" dt="2021-06-15T11:33:02.197" v="2322"/>
        <pc:sldMkLst>
          <pc:docMk/>
          <pc:sldMk cId="4093895711" sldId="284"/>
        </pc:sldMkLst>
        <pc:spChg chg="del">
          <ac:chgData name="巧書 潘" userId="69d8aaa096d0ec14" providerId="LiveId" clId="{26148ADC-AF28-40F4-BCC0-FD1455738829}" dt="2021-06-15T02:43:45.268" v="1343" actId="478"/>
          <ac:spMkLst>
            <pc:docMk/>
            <pc:sldMk cId="4093895711" sldId="284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47:32.416" v="1411" actId="207"/>
          <ac:spMkLst>
            <pc:docMk/>
            <pc:sldMk cId="4093895711" sldId="284"/>
            <ac:spMk id="5" creationId="{7F0C0086-74E2-41B9-95CF-652C21218D50}"/>
          </ac:spMkLst>
        </pc:spChg>
        <pc:spChg chg="del">
          <ac:chgData name="巧書 潘" userId="69d8aaa096d0ec14" providerId="LiveId" clId="{26148ADC-AF28-40F4-BCC0-FD1455738829}" dt="2021-06-15T02:43:46.888" v="1344" actId="478"/>
          <ac:spMkLst>
            <pc:docMk/>
            <pc:sldMk cId="4093895711" sldId="284"/>
            <ac:spMk id="12" creationId="{EE9A7183-9046-47B6-A9A9-98CE6F0F800B}"/>
          </ac:spMkLst>
        </pc:spChg>
        <pc:picChg chg="add del mod">
          <ac:chgData name="巧書 潘" userId="69d8aaa096d0ec14" providerId="LiveId" clId="{26148ADC-AF28-40F4-BCC0-FD1455738829}" dt="2021-06-15T02:44:28.177" v="1355" actId="21"/>
          <ac:picMkLst>
            <pc:docMk/>
            <pc:sldMk cId="4093895711" sldId="284"/>
            <ac:picMk id="3" creationId="{53C20254-5DDD-4CBF-B3AA-1F092580D9B0}"/>
          </ac:picMkLst>
        </pc:picChg>
        <pc:picChg chg="del">
          <ac:chgData name="巧書 潘" userId="69d8aaa096d0ec14" providerId="LiveId" clId="{26148ADC-AF28-40F4-BCC0-FD1455738829}" dt="2021-06-15T02:43:40.614" v="1339" actId="478"/>
          <ac:picMkLst>
            <pc:docMk/>
            <pc:sldMk cId="4093895711" sldId="284"/>
            <ac:picMk id="6" creationId="{729999CD-2A22-4062-9193-36A09873C260}"/>
          </ac:picMkLst>
        </pc:picChg>
        <pc:picChg chg="del">
          <ac:chgData name="巧書 潘" userId="69d8aaa096d0ec14" providerId="LiveId" clId="{26148ADC-AF28-40F4-BCC0-FD1455738829}" dt="2021-06-15T02:43:41.261" v="1340" actId="478"/>
          <ac:picMkLst>
            <pc:docMk/>
            <pc:sldMk cId="4093895711" sldId="284"/>
            <ac:picMk id="7" creationId="{37C57502-8FC9-48E1-9E39-AD4BE6CA6A60}"/>
          </ac:picMkLst>
        </pc:picChg>
        <pc:picChg chg="add del mod">
          <ac:chgData name="巧書 潘" userId="69d8aaa096d0ec14" providerId="LiveId" clId="{26148ADC-AF28-40F4-BCC0-FD1455738829}" dt="2021-06-15T02:44:28.177" v="1355" actId="21"/>
          <ac:picMkLst>
            <pc:docMk/>
            <pc:sldMk cId="4093895711" sldId="284"/>
            <ac:picMk id="9" creationId="{805D7635-286D-44B8-8E30-1A8530860BFB}"/>
          </ac:picMkLst>
        </pc:picChg>
        <pc:picChg chg="del">
          <ac:chgData name="巧書 潘" userId="69d8aaa096d0ec14" providerId="LiveId" clId="{26148ADC-AF28-40F4-BCC0-FD1455738829}" dt="2021-06-15T02:43:42.473" v="1342" actId="478"/>
          <ac:picMkLst>
            <pc:docMk/>
            <pc:sldMk cId="4093895711" sldId="284"/>
            <ac:picMk id="10" creationId="{639F84F1-3823-4AB4-B68F-B8756EC1A3F2}"/>
          </ac:picMkLst>
        </pc:picChg>
        <pc:picChg chg="del">
          <ac:chgData name="巧書 潘" userId="69d8aaa096d0ec14" providerId="LiveId" clId="{26148ADC-AF28-40F4-BCC0-FD1455738829}" dt="2021-06-15T02:43:41.876" v="1341" actId="478"/>
          <ac:picMkLst>
            <pc:docMk/>
            <pc:sldMk cId="4093895711" sldId="284"/>
            <ac:picMk id="11" creationId="{D58E747B-378B-49FF-B8E4-C26780560F5B}"/>
          </ac:picMkLst>
        </pc:picChg>
        <pc:picChg chg="add del mod">
          <ac:chgData name="巧書 潘" userId="69d8aaa096d0ec14" providerId="LiveId" clId="{26148ADC-AF28-40F4-BCC0-FD1455738829}" dt="2021-06-15T02:45:16.017" v="1365" actId="478"/>
          <ac:picMkLst>
            <pc:docMk/>
            <pc:sldMk cId="4093895711" sldId="284"/>
            <ac:picMk id="14" creationId="{4CA31881-AAF3-4F23-8142-4DFACD343B13}"/>
          </ac:picMkLst>
        </pc:picChg>
        <pc:picChg chg="add del mod">
          <ac:chgData name="巧書 潘" userId="69d8aaa096d0ec14" providerId="LiveId" clId="{26148ADC-AF28-40F4-BCC0-FD1455738829}" dt="2021-06-15T02:45:16.691" v="1366" actId="478"/>
          <ac:picMkLst>
            <pc:docMk/>
            <pc:sldMk cId="4093895711" sldId="284"/>
            <ac:picMk id="16" creationId="{ED65F372-12EB-4EFE-B8F4-3C133EBF5EC4}"/>
          </ac:picMkLst>
        </pc:picChg>
        <pc:picChg chg="add del mod">
          <ac:chgData name="巧書 潘" userId="69d8aaa096d0ec14" providerId="LiveId" clId="{26148ADC-AF28-40F4-BCC0-FD1455738829}" dt="2021-06-15T02:45:15.427" v="1364" actId="478"/>
          <ac:picMkLst>
            <pc:docMk/>
            <pc:sldMk cId="4093895711" sldId="284"/>
            <ac:picMk id="18" creationId="{994A903B-781C-45C3-AF26-C885BF0AA144}"/>
          </ac:picMkLst>
        </pc:picChg>
        <pc:picChg chg="add mod">
          <ac:chgData name="巧書 潘" userId="69d8aaa096d0ec14" providerId="LiveId" clId="{26148ADC-AF28-40F4-BCC0-FD1455738829}" dt="2021-06-15T02:47:25.439" v="1410" actId="1076"/>
          <ac:picMkLst>
            <pc:docMk/>
            <pc:sldMk cId="4093895711" sldId="284"/>
            <ac:picMk id="20" creationId="{68DE81A5-F591-41F9-9CA9-8FD2D6060C6E}"/>
          </ac:picMkLst>
        </pc:picChg>
        <pc:picChg chg="add mod">
          <ac:chgData name="巧書 潘" userId="69d8aaa096d0ec14" providerId="LiveId" clId="{26148ADC-AF28-40F4-BCC0-FD1455738829}" dt="2021-06-15T02:47:25.439" v="1410" actId="1076"/>
          <ac:picMkLst>
            <pc:docMk/>
            <pc:sldMk cId="4093895711" sldId="284"/>
            <ac:picMk id="22" creationId="{A28B1F07-5D35-4E14-B134-9C1A731448B8}"/>
          </ac:picMkLst>
        </pc:picChg>
        <pc:picChg chg="add mod">
          <ac:chgData name="巧書 潘" userId="69d8aaa096d0ec14" providerId="LiveId" clId="{26148ADC-AF28-40F4-BCC0-FD1455738829}" dt="2021-06-15T02:49:30.716" v="1476" actId="1076"/>
          <ac:picMkLst>
            <pc:docMk/>
            <pc:sldMk cId="4093895711" sldId="284"/>
            <ac:picMk id="24" creationId="{24BF0056-3415-4EB4-A659-D15CB0C61034}"/>
          </ac:picMkLst>
        </pc:picChg>
        <pc:picChg chg="add mod">
          <ac:chgData name="巧書 潘" userId="69d8aaa096d0ec14" providerId="LiveId" clId="{26148ADC-AF28-40F4-BCC0-FD1455738829}" dt="2021-06-15T02:49:25.167" v="1474" actId="1076"/>
          <ac:picMkLst>
            <pc:docMk/>
            <pc:sldMk cId="4093895711" sldId="284"/>
            <ac:picMk id="26" creationId="{ECE7E46D-000A-4055-856F-FEB7176739D9}"/>
          </ac:picMkLst>
        </pc:picChg>
        <pc:picChg chg="add mod">
          <ac:chgData name="巧書 潘" userId="69d8aaa096d0ec14" providerId="LiveId" clId="{26148ADC-AF28-40F4-BCC0-FD1455738829}" dt="2021-06-15T02:49:27.416" v="1475" actId="1076"/>
          <ac:picMkLst>
            <pc:docMk/>
            <pc:sldMk cId="4093895711" sldId="284"/>
            <ac:picMk id="28" creationId="{7AB5338D-7005-4BCB-8341-E3C35285BC8B}"/>
          </ac:picMkLst>
        </pc:picChg>
        <pc:picChg chg="add del mod">
          <ac:chgData name="巧書 潘" userId="69d8aaa096d0ec14" providerId="LiveId" clId="{26148ADC-AF28-40F4-BCC0-FD1455738829}" dt="2021-06-15T02:46:46.082" v="1392" actId="478"/>
          <ac:picMkLst>
            <pc:docMk/>
            <pc:sldMk cId="4093895711" sldId="284"/>
            <ac:picMk id="30" creationId="{4C4ED694-D8DA-434A-B4C7-FE652785B82E}"/>
          </ac:picMkLst>
        </pc:picChg>
      </pc:sldChg>
      <pc:sldChg chg="modSp add mod ord modTransition setBg">
        <pc:chgData name="巧書 潘" userId="69d8aaa096d0ec14" providerId="LiveId" clId="{26148ADC-AF28-40F4-BCC0-FD1455738829}" dt="2021-06-15T11:33:02.197" v="2322"/>
        <pc:sldMkLst>
          <pc:docMk/>
          <pc:sldMk cId="681893225" sldId="285"/>
        </pc:sldMkLst>
        <pc:spChg chg="mod">
          <ac:chgData name="巧書 潘" userId="69d8aaa096d0ec14" providerId="LiveId" clId="{26148ADC-AF28-40F4-BCC0-FD1455738829}" dt="2021-06-15T02:49:58.740" v="1480" actId="207"/>
          <ac:spMkLst>
            <pc:docMk/>
            <pc:sldMk cId="681893225" sldId="285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02:50:06.656" v="1481" actId="207"/>
          <ac:spMkLst>
            <pc:docMk/>
            <pc:sldMk cId="681893225" sldId="285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02:50:09.011" v="1482" actId="207"/>
          <ac:spMkLst>
            <pc:docMk/>
            <pc:sldMk cId="681893225" sldId="285"/>
            <ac:spMk id="9" creationId="{701706EB-49F0-45A2-9B78-6AD73E262376}"/>
          </ac:spMkLst>
        </pc:spChg>
        <pc:cxnChg chg="mod">
          <ac:chgData name="巧書 潘" userId="69d8aaa096d0ec14" providerId="LiveId" clId="{26148ADC-AF28-40F4-BCC0-FD1455738829}" dt="2021-06-15T02:50:15.938" v="1483" actId="208"/>
          <ac:cxnSpMkLst>
            <pc:docMk/>
            <pc:sldMk cId="681893225" sldId="285"/>
            <ac:cxnSpMk id="7" creationId="{00000000-0000-0000-0000-000000000000}"/>
          </ac:cxnSpMkLst>
        </pc:cxnChg>
        <pc:cxnChg chg="mod">
          <ac:chgData name="巧書 潘" userId="69d8aaa096d0ec14" providerId="LiveId" clId="{26148ADC-AF28-40F4-BCC0-FD1455738829}" dt="2021-06-15T02:50:15.938" v="1483" actId="208"/>
          <ac:cxnSpMkLst>
            <pc:docMk/>
            <pc:sldMk cId="681893225" sldId="285"/>
            <ac:cxnSpMk id="8" creationId="{00000000-0000-0000-0000-000000000000}"/>
          </ac:cxnSpMkLst>
        </pc:cxn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3959663521" sldId="286"/>
        </pc:sldMkLst>
        <pc:spChg chg="del">
          <ac:chgData name="巧書 潘" userId="69d8aaa096d0ec14" providerId="LiveId" clId="{26148ADC-AF28-40F4-BCC0-FD1455738829}" dt="2021-06-15T02:50:34.152" v="1485" actId="478"/>
          <ac:spMkLst>
            <pc:docMk/>
            <pc:sldMk cId="3959663521" sldId="286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50:39.789" v="1486" actId="207"/>
          <ac:spMkLst>
            <pc:docMk/>
            <pc:sldMk cId="3959663521" sldId="286"/>
            <ac:spMk id="5" creationId="{7F0C0086-74E2-41B9-95CF-652C21218D50}"/>
          </ac:spMkLst>
        </pc:spChg>
        <pc:spChg chg="add del mod">
          <ac:chgData name="巧書 潘" userId="69d8aaa096d0ec14" providerId="LiveId" clId="{26148ADC-AF28-40F4-BCC0-FD1455738829}" dt="2021-06-15T02:52:39.066" v="1513" actId="478"/>
          <ac:spMkLst>
            <pc:docMk/>
            <pc:sldMk cId="3959663521" sldId="286"/>
            <ac:spMk id="6" creationId="{5E0CB93D-4201-4097-9E8E-CF6C20D3F5D8}"/>
          </ac:spMkLst>
        </pc:spChg>
        <pc:spChg chg="mod">
          <ac:chgData name="巧書 潘" userId="69d8aaa096d0ec14" providerId="LiveId" clId="{26148ADC-AF28-40F4-BCC0-FD1455738829}" dt="2021-06-15T02:54:22.968" v="1515"/>
          <ac:spMkLst>
            <pc:docMk/>
            <pc:sldMk cId="3959663521" sldId="286"/>
            <ac:spMk id="9" creationId="{A5A90CB6-CEB0-46B8-9D22-4EFADAA3B0E0}"/>
          </ac:spMkLst>
        </pc:spChg>
        <pc:spChg chg="del">
          <ac:chgData name="巧書 潘" userId="69d8aaa096d0ec14" providerId="LiveId" clId="{26148ADC-AF28-40F4-BCC0-FD1455738829}" dt="2021-06-07T03:22:07.776" v="46" actId="478"/>
          <ac:spMkLst>
            <pc:docMk/>
            <pc:sldMk cId="3959663521" sldId="286"/>
            <ac:spMk id="10" creationId="{C8ACA182-69A0-4F94-9D59-D34381671A60}"/>
          </ac:spMkLst>
        </pc:spChg>
        <pc:picChg chg="add del mod">
          <ac:chgData name="巧書 潘" userId="69d8aaa096d0ec14" providerId="LiveId" clId="{26148ADC-AF28-40F4-BCC0-FD1455738829}" dt="2021-06-07T03:29:09.433" v="275" actId="478"/>
          <ac:picMkLst>
            <pc:docMk/>
            <pc:sldMk cId="3959663521" sldId="286"/>
            <ac:picMk id="3" creationId="{28C6A3B3-E4CB-46C1-AB82-ACA98019EF4A}"/>
          </ac:picMkLst>
        </pc:picChg>
        <pc:picChg chg="del">
          <ac:chgData name="巧書 潘" userId="69d8aaa096d0ec14" providerId="LiveId" clId="{26148ADC-AF28-40F4-BCC0-FD1455738829}" dt="2021-06-07T03:22:08.812" v="47" actId="478"/>
          <ac:picMkLst>
            <pc:docMk/>
            <pc:sldMk cId="3959663521" sldId="286"/>
            <ac:picMk id="11" creationId="{8EAD88CD-1509-4663-A767-EB6B9A04044B}"/>
          </ac:picMkLst>
        </pc:pic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626739615" sldId="287"/>
        </pc:sldMkLst>
        <pc:spChg chg="del">
          <ac:chgData name="巧書 潘" userId="69d8aaa096d0ec14" providerId="LiveId" clId="{26148ADC-AF28-40F4-BCC0-FD1455738829}" dt="2021-06-15T02:58:05.424" v="1574" actId="478"/>
          <ac:spMkLst>
            <pc:docMk/>
            <pc:sldMk cId="626739615" sldId="287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3:06:54.009" v="1611" actId="207"/>
          <ac:spMkLst>
            <pc:docMk/>
            <pc:sldMk cId="626739615" sldId="287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02:55:44.141" v="1540" actId="1036"/>
          <ac:spMkLst>
            <pc:docMk/>
            <pc:sldMk cId="626739615" sldId="287"/>
            <ac:spMk id="8" creationId="{949002A2-0456-4EFE-A4AA-8F11642AD5AF}"/>
          </ac:spMkLst>
        </pc:spChg>
        <pc:spChg chg="add del mod">
          <ac:chgData name="巧書 潘" userId="69d8aaa096d0ec14" providerId="LiveId" clId="{26148ADC-AF28-40F4-BCC0-FD1455738829}" dt="2021-06-15T02:55:35.250" v="1533" actId="478"/>
          <ac:spMkLst>
            <pc:docMk/>
            <pc:sldMk cId="626739615" sldId="287"/>
            <ac:spMk id="9" creationId="{F3FD82C3-57DD-4CC8-B5FF-9120B1278C8C}"/>
          </ac:spMkLst>
        </pc:spChg>
        <pc:picChg chg="add mod">
          <ac:chgData name="巧書 潘" userId="69d8aaa096d0ec14" providerId="LiveId" clId="{26148ADC-AF28-40F4-BCC0-FD1455738829}" dt="2021-06-15T02:55:50.651" v="1542" actId="1076"/>
          <ac:picMkLst>
            <pc:docMk/>
            <pc:sldMk cId="626739615" sldId="287"/>
            <ac:picMk id="3" creationId="{2839671B-0C5F-452E-B8EA-654C1AD43314}"/>
          </ac:picMkLst>
        </pc:picChg>
        <pc:picChg chg="add del mod">
          <ac:chgData name="巧書 潘" userId="69d8aaa096d0ec14" providerId="LiveId" clId="{26148ADC-AF28-40F4-BCC0-FD1455738829}" dt="2021-06-15T02:55:02.301" v="1523" actId="478"/>
          <ac:picMkLst>
            <pc:docMk/>
            <pc:sldMk cId="626739615" sldId="287"/>
            <ac:picMk id="6" creationId="{36C48C19-738A-4669-ACAD-01442A3EF4DA}"/>
          </ac:picMkLst>
        </pc:pic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89746337" sldId="288"/>
        </pc:sldMkLst>
        <pc:spChg chg="del">
          <ac:chgData name="巧書 潘" userId="69d8aaa096d0ec14" providerId="LiveId" clId="{26148ADC-AF28-40F4-BCC0-FD1455738829}" dt="2021-06-15T02:58:02.584" v="1573" actId="478"/>
          <ac:spMkLst>
            <pc:docMk/>
            <pc:sldMk cId="89746337" sldId="288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3:07:18.921" v="1612" actId="207"/>
          <ac:spMkLst>
            <pc:docMk/>
            <pc:sldMk cId="89746337" sldId="288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02:57:13.971" v="1557" actId="14100"/>
          <ac:spMkLst>
            <pc:docMk/>
            <pc:sldMk cId="89746337" sldId="288"/>
            <ac:spMk id="9" creationId="{A5A90CB6-CEB0-46B8-9D22-4EFADAA3B0E0}"/>
          </ac:spMkLst>
        </pc:spChg>
        <pc:spChg chg="del">
          <ac:chgData name="巧書 潘" userId="69d8aaa096d0ec14" providerId="LiveId" clId="{26148ADC-AF28-40F4-BCC0-FD1455738829}" dt="2021-06-07T03:26:58.623" v="216" actId="478"/>
          <ac:spMkLst>
            <pc:docMk/>
            <pc:sldMk cId="89746337" sldId="288"/>
            <ac:spMk id="10" creationId="{C8ACA182-69A0-4F94-9D59-D34381671A60}"/>
          </ac:spMkLst>
        </pc:spChg>
        <pc:spChg chg="add del mod">
          <ac:chgData name="巧書 潘" userId="69d8aaa096d0ec14" providerId="LiveId" clId="{26148ADC-AF28-40F4-BCC0-FD1455738829}" dt="2021-06-15T02:57:15.621" v="1558" actId="478"/>
          <ac:spMkLst>
            <pc:docMk/>
            <pc:sldMk cId="89746337" sldId="288"/>
            <ac:spMk id="11" creationId="{4548E82E-CA53-427F-88F0-2C9D2C49E80E}"/>
          </ac:spMkLst>
        </pc:spChg>
        <pc:spChg chg="add mod">
          <ac:chgData name="巧書 潘" userId="69d8aaa096d0ec14" providerId="LiveId" clId="{26148ADC-AF28-40F4-BCC0-FD1455738829}" dt="2021-06-15T02:57:53.213" v="1571" actId="14100"/>
          <ac:spMkLst>
            <pc:docMk/>
            <pc:sldMk cId="89746337" sldId="288"/>
            <ac:spMk id="12" creationId="{3B0ED466-C15C-4AD9-97F3-6A0934ECBF66}"/>
          </ac:spMkLst>
        </pc:spChg>
        <pc:picChg chg="add del mod">
          <ac:chgData name="巧書 潘" userId="69d8aaa096d0ec14" providerId="LiveId" clId="{26148ADC-AF28-40F4-BCC0-FD1455738829}" dt="2021-06-15T02:56:31.087" v="1549" actId="478"/>
          <ac:picMkLst>
            <pc:docMk/>
            <pc:sldMk cId="89746337" sldId="288"/>
            <ac:picMk id="3" creationId="{F7BCAAF8-3EED-4753-8367-1657F4959F6F}"/>
          </ac:picMkLst>
        </pc:picChg>
        <pc:picChg chg="add del mod">
          <ac:chgData name="巧書 潘" userId="69d8aaa096d0ec14" providerId="LiveId" clId="{26148ADC-AF28-40F4-BCC0-FD1455738829}" dt="2021-06-15T02:56:29.798" v="1548" actId="21"/>
          <ac:picMkLst>
            <pc:docMk/>
            <pc:sldMk cId="89746337" sldId="288"/>
            <ac:picMk id="6" creationId="{DACA0A29-F192-44E5-87C7-928BA8C7A37D}"/>
          </ac:picMkLst>
        </pc:picChg>
        <pc:picChg chg="add del mod">
          <ac:chgData name="巧書 潘" userId="69d8aaa096d0ec14" providerId="LiveId" clId="{26148ADC-AF28-40F4-BCC0-FD1455738829}" dt="2021-06-15T03:07:37.049" v="1614" actId="478"/>
          <ac:picMkLst>
            <pc:docMk/>
            <pc:sldMk cId="89746337" sldId="288"/>
            <ac:picMk id="8" creationId="{1BF639E0-B0E3-46AE-BAB1-46B9DF7DB201}"/>
          </ac:picMkLst>
        </pc:picChg>
        <pc:picChg chg="add mod modCrop">
          <ac:chgData name="巧書 潘" userId="69d8aaa096d0ec14" providerId="LiveId" clId="{26148ADC-AF28-40F4-BCC0-FD1455738829}" dt="2021-06-15T02:57:42.956" v="1567" actId="1076"/>
          <ac:picMkLst>
            <pc:docMk/>
            <pc:sldMk cId="89746337" sldId="288"/>
            <ac:picMk id="10" creationId="{7AE056FE-AEE6-4AE7-B3D7-BC61B246E5F8}"/>
          </ac:picMkLst>
        </pc:picChg>
        <pc:picChg chg="del">
          <ac:chgData name="巧書 潘" userId="69d8aaa096d0ec14" providerId="LiveId" clId="{26148ADC-AF28-40F4-BCC0-FD1455738829}" dt="2021-06-07T03:26:50.343" v="214" actId="478"/>
          <ac:picMkLst>
            <pc:docMk/>
            <pc:sldMk cId="89746337" sldId="288"/>
            <ac:picMk id="11" creationId="{8EAD88CD-1509-4663-A767-EB6B9A04044B}"/>
          </ac:picMkLst>
        </pc:picChg>
        <pc:picChg chg="add del mod">
          <ac:chgData name="巧書 潘" userId="69d8aaa096d0ec14" providerId="LiveId" clId="{26148ADC-AF28-40F4-BCC0-FD1455738829}" dt="2021-06-15T03:07:47.340" v="1616" actId="478"/>
          <ac:picMkLst>
            <pc:docMk/>
            <pc:sldMk cId="89746337" sldId="288"/>
            <ac:picMk id="14" creationId="{FCC55C4D-A87A-401E-B197-91DBA5C5DF8A}"/>
          </ac:picMkLst>
        </pc:picChg>
      </pc:sldChg>
      <pc:sldChg chg="addSp delSp modSp add del mod ord">
        <pc:chgData name="巧書 潘" userId="69d8aaa096d0ec14" providerId="LiveId" clId="{26148ADC-AF28-40F4-BCC0-FD1455738829}" dt="2021-06-07T03:29:48.738" v="317" actId="47"/>
        <pc:sldMkLst>
          <pc:docMk/>
          <pc:sldMk cId="1470375978" sldId="289"/>
        </pc:sldMkLst>
        <pc:spChg chg="mod">
          <ac:chgData name="巧書 潘" userId="69d8aaa096d0ec14" providerId="LiveId" clId="{26148ADC-AF28-40F4-BCC0-FD1455738829}" dt="2021-06-07T03:27:22.362" v="224"/>
          <ac:spMkLst>
            <pc:docMk/>
            <pc:sldMk cId="1470375978" sldId="289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07T03:29:43.992" v="315" actId="20577"/>
          <ac:spMkLst>
            <pc:docMk/>
            <pc:sldMk cId="1470375978" sldId="289"/>
            <ac:spMk id="8" creationId="{949002A2-0456-4EFE-A4AA-8F11642AD5AF}"/>
          </ac:spMkLst>
        </pc:spChg>
        <pc:picChg chg="add del mod">
          <ac:chgData name="巧書 潘" userId="69d8aaa096d0ec14" providerId="LiveId" clId="{26148ADC-AF28-40F4-BCC0-FD1455738829}" dt="2021-06-07T03:27:57.008" v="231" actId="478"/>
          <ac:picMkLst>
            <pc:docMk/>
            <pc:sldMk cId="1470375978" sldId="289"/>
            <ac:picMk id="6" creationId="{E0AD4D04-7D56-480E-BE47-606821EA7B2A}"/>
          </ac:picMkLst>
        </pc:picChg>
        <pc:picChg chg="add mod">
          <ac:chgData name="巧書 潘" userId="69d8aaa096d0ec14" providerId="LiveId" clId="{26148ADC-AF28-40F4-BCC0-FD1455738829}" dt="2021-06-07T03:28:13.327" v="272" actId="1035"/>
          <ac:picMkLst>
            <pc:docMk/>
            <pc:sldMk cId="1470375978" sldId="289"/>
            <ac:picMk id="7" creationId="{00106D85-25CF-4B1F-A4F1-9E3E7961495D}"/>
          </ac:picMkLst>
        </pc:picChg>
      </pc:sldChg>
      <pc:sldChg chg="add del">
        <pc:chgData name="巧書 潘" userId="69d8aaa096d0ec14" providerId="LiveId" clId="{26148ADC-AF28-40F4-BCC0-FD1455738829}" dt="2021-06-07T03:34:00.267" v="367" actId="47"/>
        <pc:sldMkLst>
          <pc:docMk/>
          <pc:sldMk cId="3673710264" sldId="289"/>
        </pc:sldMkLst>
      </pc:sldChg>
      <pc:sldChg chg="addSp delSp modSp new mod modTransition setBg delAnim modAnim">
        <pc:chgData name="巧書 潘" userId="69d8aaa096d0ec14" providerId="LiveId" clId="{26148ADC-AF28-40F4-BCC0-FD1455738829}" dt="2021-06-15T11:33:02.197" v="2322"/>
        <pc:sldMkLst>
          <pc:docMk/>
          <pc:sldMk cId="3752767615" sldId="290"/>
        </pc:sldMkLst>
        <pc:spChg chg="del">
          <ac:chgData name="巧書 潘" userId="69d8aaa096d0ec14" providerId="LiveId" clId="{26148ADC-AF28-40F4-BCC0-FD1455738829}" dt="2021-06-07T03:32:59.871" v="346" actId="478"/>
          <ac:spMkLst>
            <pc:docMk/>
            <pc:sldMk cId="3752767615" sldId="290"/>
            <ac:spMk id="2" creationId="{1A0A31E2-05A9-424E-AE4F-7CC79BB74445}"/>
          </ac:spMkLst>
        </pc:spChg>
        <pc:spChg chg="del">
          <ac:chgData name="巧書 潘" userId="69d8aaa096d0ec14" providerId="LiveId" clId="{26148ADC-AF28-40F4-BCC0-FD1455738829}" dt="2021-06-07T03:32:59.871" v="346" actId="478"/>
          <ac:spMkLst>
            <pc:docMk/>
            <pc:sldMk cId="3752767615" sldId="290"/>
            <ac:spMk id="3" creationId="{B68857CD-3445-4CB4-A708-9454D0A0B9C8}"/>
          </ac:spMkLst>
        </pc:spChg>
        <pc:spChg chg="add mod">
          <ac:chgData name="巧書 潘" userId="69d8aaa096d0ec14" providerId="LiveId" clId="{26148ADC-AF28-40F4-BCC0-FD1455738829}" dt="2021-06-15T02:59:52.168" v="1595" actId="1037"/>
          <ac:spMkLst>
            <pc:docMk/>
            <pc:sldMk cId="3752767615" sldId="290"/>
            <ac:spMk id="4" creationId="{B77241E0-8AE4-4E00-B44B-519C2EFA9937}"/>
          </ac:spMkLst>
        </pc:spChg>
        <pc:spChg chg="add mod">
          <ac:chgData name="巧書 潘" userId="69d8aaa096d0ec14" providerId="LiveId" clId="{26148ADC-AF28-40F4-BCC0-FD1455738829}" dt="2021-06-15T03:00:01.641" v="1601" actId="1038"/>
          <ac:spMkLst>
            <pc:docMk/>
            <pc:sldMk cId="3752767615" sldId="290"/>
            <ac:spMk id="7" creationId="{125D3D1A-D91C-4DE5-922C-CF94D8349F98}"/>
          </ac:spMkLst>
        </pc:spChg>
        <pc:spChg chg="add del">
          <ac:chgData name="巧書 潘" userId="69d8aaa096d0ec14" providerId="LiveId" clId="{26148ADC-AF28-40F4-BCC0-FD1455738829}" dt="2021-06-15T02:19:35.912" v="1041" actId="22"/>
          <ac:spMkLst>
            <pc:docMk/>
            <pc:sldMk cId="3752767615" sldId="290"/>
            <ac:spMk id="8" creationId="{7F2AFF4B-C787-4EDD-BE81-EC59B1832111}"/>
          </ac:spMkLst>
        </pc:spChg>
        <pc:spChg chg="add del mod">
          <ac:chgData name="巧書 潘" userId="69d8aaa096d0ec14" providerId="LiveId" clId="{26148ADC-AF28-40F4-BCC0-FD1455738829}" dt="2021-06-07T03:33:57.496" v="366" actId="478"/>
          <ac:spMkLst>
            <pc:docMk/>
            <pc:sldMk cId="3752767615" sldId="290"/>
            <ac:spMk id="8" creationId="{D05716AB-F85F-42FB-8649-AB7EB04702C3}"/>
          </ac:spMkLst>
        </pc:spChg>
        <pc:cxnChg chg="add mod">
          <ac:chgData name="巧書 潘" userId="69d8aaa096d0ec14" providerId="LiveId" clId="{26148ADC-AF28-40F4-BCC0-FD1455738829}" dt="2021-06-15T03:00:01.641" v="1601" actId="1038"/>
          <ac:cxnSpMkLst>
            <pc:docMk/>
            <pc:sldMk cId="3752767615" sldId="290"/>
            <ac:cxnSpMk id="5" creationId="{616485A3-9FD9-4764-A53C-4B90C2FBFB22}"/>
          </ac:cxnSpMkLst>
        </pc:cxnChg>
        <pc:cxnChg chg="add mod">
          <ac:chgData name="巧書 潘" userId="69d8aaa096d0ec14" providerId="LiveId" clId="{26148ADC-AF28-40F4-BCC0-FD1455738829}" dt="2021-06-15T03:00:01.641" v="1601" actId="1038"/>
          <ac:cxnSpMkLst>
            <pc:docMk/>
            <pc:sldMk cId="3752767615" sldId="290"/>
            <ac:cxnSpMk id="6" creationId="{2F7E3023-5A0E-492F-9349-0144C7504BFF}"/>
          </ac:cxnSpMkLst>
        </pc:cxnChg>
      </pc:sldChg>
      <pc:sldChg chg="delSp modSp add mod ord modTransition addCm delCm">
        <pc:chgData name="巧書 潘" userId="69d8aaa096d0ec14" providerId="LiveId" clId="{26148ADC-AF28-40F4-BCC0-FD1455738829}" dt="2021-06-15T11:33:02.197" v="2322"/>
        <pc:sldMkLst>
          <pc:docMk/>
          <pc:sldMk cId="3561599739" sldId="291"/>
        </pc:sldMkLst>
        <pc:spChg chg="del">
          <ac:chgData name="巧書 潘" userId="69d8aaa096d0ec14" providerId="LiveId" clId="{26148ADC-AF28-40F4-BCC0-FD1455738829}" dt="2021-06-15T02:58:00.797" v="1572" actId="478"/>
          <ac:spMkLst>
            <pc:docMk/>
            <pc:sldMk cId="3561599739" sldId="291"/>
            <ac:spMk id="4" creationId="{43CE60FA-8C54-4767-A1AE-ED75429506A5}"/>
          </ac:spMkLst>
        </pc:spChg>
        <pc:spChg chg="mod">
          <ac:chgData name="巧書 潘" userId="69d8aaa096d0ec14" providerId="LiveId" clId="{26148ADC-AF28-40F4-BCC0-FD1455738829}" dt="2021-06-15T02:58:12.682" v="1575" actId="207"/>
          <ac:spMkLst>
            <pc:docMk/>
            <pc:sldMk cId="3561599739" sldId="291"/>
            <ac:spMk id="5" creationId="{7F0C0086-74E2-41B9-95CF-652C21218D50}"/>
          </ac:spMkLst>
        </pc:spChg>
        <pc:spChg chg="del">
          <ac:chgData name="巧書 潘" userId="69d8aaa096d0ec14" providerId="LiveId" clId="{26148ADC-AF28-40F4-BCC0-FD1455738829}" dt="2021-06-13T13:54:37.003" v="444" actId="478"/>
          <ac:spMkLst>
            <pc:docMk/>
            <pc:sldMk cId="3561599739" sldId="291"/>
            <ac:spMk id="9" creationId="{A5A90CB6-CEB0-46B8-9D22-4EFADAA3B0E0}"/>
          </ac:spMkLst>
        </pc:spChg>
        <pc:spChg chg="mod">
          <ac:chgData name="巧書 潘" userId="69d8aaa096d0ec14" providerId="LiveId" clId="{26148ADC-AF28-40F4-BCC0-FD1455738829}" dt="2021-06-13T14:01:16.599" v="638" actId="20577"/>
          <ac:spMkLst>
            <pc:docMk/>
            <pc:sldMk cId="3561599739" sldId="291"/>
            <ac:spMk id="12" creationId="{3B0ED466-C15C-4AD9-97F3-6A0934ECBF66}"/>
          </ac:spMkLst>
        </pc:spChg>
        <pc:picChg chg="del">
          <ac:chgData name="巧書 潘" userId="69d8aaa096d0ec14" providerId="LiveId" clId="{26148ADC-AF28-40F4-BCC0-FD1455738829}" dt="2021-06-13T13:54:34.429" v="443" actId="478"/>
          <ac:picMkLst>
            <pc:docMk/>
            <pc:sldMk cId="3561599739" sldId="291"/>
            <ac:picMk id="3" creationId="{F7BCAAF8-3EED-4753-8367-1657F4959F6F}"/>
          </ac:picMkLst>
        </pc:picChg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3251934833" sldId="292"/>
        </pc:sldMkLst>
        <pc:spChg chg="add mod">
          <ac:chgData name="巧書 潘" userId="69d8aaa096d0ec14" providerId="LiveId" clId="{26148ADC-AF28-40F4-BCC0-FD1455738829}" dt="2021-06-15T02:49:01.936" v="1463" actId="1036"/>
          <ac:spMkLst>
            <pc:docMk/>
            <pc:sldMk cId="3251934833" sldId="292"/>
            <ac:spMk id="10" creationId="{75866B5A-7B76-46FC-9F04-F7B6969279AC}"/>
          </ac:spMkLst>
        </pc:spChg>
        <pc:picChg chg="add mod">
          <ac:chgData name="巧書 潘" userId="69d8aaa096d0ec14" providerId="LiveId" clId="{26148ADC-AF28-40F4-BCC0-FD1455738829}" dt="2021-06-15T02:48:56.757" v="1450" actId="14100"/>
          <ac:picMkLst>
            <pc:docMk/>
            <pc:sldMk cId="3251934833" sldId="292"/>
            <ac:picMk id="3" creationId="{3B6BE719-BDC1-4903-ABD6-A07CA9EF278A}"/>
          </ac:picMkLst>
        </pc:picChg>
        <pc:picChg chg="del">
          <ac:chgData name="巧書 潘" userId="69d8aaa096d0ec14" providerId="LiveId" clId="{26148ADC-AF28-40F4-BCC0-FD1455738829}" dt="2021-06-15T02:47:39.322" v="1413" actId="478"/>
          <ac:picMkLst>
            <pc:docMk/>
            <pc:sldMk cId="3251934833" sldId="292"/>
            <ac:picMk id="20" creationId="{68DE81A5-F591-41F9-9CA9-8FD2D6060C6E}"/>
          </ac:picMkLst>
        </pc:picChg>
        <pc:picChg chg="del">
          <ac:chgData name="巧書 潘" userId="69d8aaa096d0ec14" providerId="LiveId" clId="{26148ADC-AF28-40F4-BCC0-FD1455738829}" dt="2021-06-15T02:47:39.322" v="1413" actId="478"/>
          <ac:picMkLst>
            <pc:docMk/>
            <pc:sldMk cId="3251934833" sldId="292"/>
            <ac:picMk id="22" creationId="{A28B1F07-5D35-4E14-B134-9C1A731448B8}"/>
          </ac:picMkLst>
        </pc:picChg>
        <pc:picChg chg="del">
          <ac:chgData name="巧書 潘" userId="69d8aaa096d0ec14" providerId="LiveId" clId="{26148ADC-AF28-40F4-BCC0-FD1455738829}" dt="2021-06-15T02:47:39.322" v="1413" actId="478"/>
          <ac:picMkLst>
            <pc:docMk/>
            <pc:sldMk cId="3251934833" sldId="292"/>
            <ac:picMk id="24" creationId="{24BF0056-3415-4EB4-A659-D15CB0C61034}"/>
          </ac:picMkLst>
        </pc:picChg>
        <pc:picChg chg="del">
          <ac:chgData name="巧書 潘" userId="69d8aaa096d0ec14" providerId="LiveId" clId="{26148ADC-AF28-40F4-BCC0-FD1455738829}" dt="2021-06-15T02:47:39.322" v="1413" actId="478"/>
          <ac:picMkLst>
            <pc:docMk/>
            <pc:sldMk cId="3251934833" sldId="292"/>
            <ac:picMk id="26" creationId="{ECE7E46D-000A-4055-856F-FEB7176739D9}"/>
          </ac:picMkLst>
        </pc:picChg>
        <pc:picChg chg="del">
          <ac:chgData name="巧書 潘" userId="69d8aaa096d0ec14" providerId="LiveId" clId="{26148ADC-AF28-40F4-BCC0-FD1455738829}" dt="2021-06-15T02:47:39.322" v="1413" actId="478"/>
          <ac:picMkLst>
            <pc:docMk/>
            <pc:sldMk cId="3251934833" sldId="292"/>
            <ac:picMk id="28" creationId="{7AB5338D-7005-4BCB-8341-E3C35285BC8B}"/>
          </ac:picMkLst>
        </pc:picChg>
      </pc:sldChg>
      <pc:sldChg chg="modSp add mod ord modTransition">
        <pc:chgData name="巧書 潘" userId="69d8aaa096d0ec14" providerId="LiveId" clId="{26148ADC-AF28-40F4-BCC0-FD1455738829}" dt="2021-06-15T11:33:02.197" v="2322"/>
        <pc:sldMkLst>
          <pc:docMk/>
          <pc:sldMk cId="3634305858" sldId="293"/>
        </pc:sldMkLst>
        <pc:spChg chg="mod">
          <ac:chgData name="巧書 潘" userId="69d8aaa096d0ec14" providerId="LiveId" clId="{26148ADC-AF28-40F4-BCC0-FD1455738829}" dt="2021-06-15T11:04:44.770" v="1728" actId="20577"/>
          <ac:spMkLst>
            <pc:docMk/>
            <pc:sldMk cId="3634305858" sldId="293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11:04:37.971" v="1716" actId="20577"/>
          <ac:spMkLst>
            <pc:docMk/>
            <pc:sldMk cId="3634305858" sldId="293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11:04:51.721" v="1747" actId="20577"/>
          <ac:spMkLst>
            <pc:docMk/>
            <pc:sldMk cId="3634305858" sldId="293"/>
            <ac:spMk id="9" creationId="{701706EB-49F0-45A2-9B78-6AD73E262376}"/>
          </ac:spMkLst>
        </pc:sp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2139214826" sldId="294"/>
        </pc:sldMkLst>
        <pc:spChg chg="mod">
          <ac:chgData name="巧書 潘" userId="69d8aaa096d0ec14" providerId="LiveId" clId="{26148ADC-AF28-40F4-BCC0-FD1455738829}" dt="2021-06-15T11:05:13.239" v="1761" actId="20577"/>
          <ac:spMkLst>
            <pc:docMk/>
            <pc:sldMk cId="2139214826" sldId="294"/>
            <ac:spMk id="5" creationId="{7F0C0086-74E2-41B9-95CF-652C21218D50}"/>
          </ac:spMkLst>
        </pc:spChg>
        <pc:spChg chg="add mod">
          <ac:chgData name="巧書 潘" userId="69d8aaa096d0ec14" providerId="LiveId" clId="{26148ADC-AF28-40F4-BCC0-FD1455738829}" dt="2021-06-15T11:29:31.977" v="2317" actId="20577"/>
          <ac:spMkLst>
            <pc:docMk/>
            <pc:sldMk cId="2139214826" sldId="294"/>
            <ac:spMk id="6" creationId="{08D2A74A-115D-4D4B-84AF-2437750760B3}"/>
          </ac:spMkLst>
        </pc:spChg>
        <pc:spChg chg="add mod">
          <ac:chgData name="巧書 潘" userId="69d8aaa096d0ec14" providerId="LiveId" clId="{26148ADC-AF28-40F4-BCC0-FD1455738829}" dt="2021-06-15T11:18:49.646" v="2185"/>
          <ac:spMkLst>
            <pc:docMk/>
            <pc:sldMk cId="2139214826" sldId="294"/>
            <ac:spMk id="7" creationId="{6F13B528-B040-489E-A09C-BFA00B60F449}"/>
          </ac:spMkLst>
        </pc:spChg>
        <pc:spChg chg="del mod">
          <ac:chgData name="巧書 潘" userId="69d8aaa096d0ec14" providerId="LiveId" clId="{26148ADC-AF28-40F4-BCC0-FD1455738829}" dt="2021-06-15T11:05:41.958" v="1765" actId="478"/>
          <ac:spMkLst>
            <pc:docMk/>
            <pc:sldMk cId="2139214826" sldId="294"/>
            <ac:spMk id="9" creationId="{A5A90CB6-CEB0-46B8-9D22-4EFADAA3B0E0}"/>
          </ac:spMkLst>
        </pc:spChg>
        <pc:spChg chg="del">
          <ac:chgData name="巧書 潘" userId="69d8aaa096d0ec14" providerId="LiveId" clId="{26148ADC-AF28-40F4-BCC0-FD1455738829}" dt="2021-06-15T11:05:37.098" v="1764" actId="478"/>
          <ac:spMkLst>
            <pc:docMk/>
            <pc:sldMk cId="2139214826" sldId="294"/>
            <ac:spMk id="12" creationId="{3B0ED466-C15C-4AD9-97F3-6A0934ECBF66}"/>
          </ac:spMkLst>
        </pc:spChg>
        <pc:picChg chg="del">
          <ac:chgData name="巧書 潘" userId="69d8aaa096d0ec14" providerId="LiveId" clId="{26148ADC-AF28-40F4-BCC0-FD1455738829}" dt="2021-06-15T11:05:35.585" v="1763" actId="478"/>
          <ac:picMkLst>
            <pc:docMk/>
            <pc:sldMk cId="2139214826" sldId="294"/>
            <ac:picMk id="10" creationId="{7AE056FE-AEE6-4AE7-B3D7-BC61B246E5F8}"/>
          </ac:picMkLst>
        </pc:picChg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2295283884" sldId="295"/>
        </pc:sldMkLst>
        <pc:spChg chg="del">
          <ac:chgData name="巧書 潘" userId="69d8aaa096d0ec14" providerId="LiveId" clId="{26148ADC-AF28-40F4-BCC0-FD1455738829}" dt="2021-06-15T11:06:21.573" v="1773" actId="478"/>
          <ac:spMkLst>
            <pc:docMk/>
            <pc:sldMk cId="2295283884" sldId="295"/>
            <ac:spMk id="6" creationId="{08D2A74A-115D-4D4B-84AF-2437750760B3}"/>
          </ac:spMkLst>
        </pc:spChg>
        <pc:spChg chg="del">
          <ac:chgData name="巧書 潘" userId="69d8aaa096d0ec14" providerId="LiveId" clId="{26148ADC-AF28-40F4-BCC0-FD1455738829}" dt="2021-06-15T11:06:19.594" v="1772" actId="478"/>
          <ac:spMkLst>
            <pc:docMk/>
            <pc:sldMk cId="2295283884" sldId="295"/>
            <ac:spMk id="7" creationId="{6F13B528-B040-489E-A09C-BFA00B60F449}"/>
          </ac:spMkLst>
        </pc:spChg>
        <pc:spChg chg="add mod">
          <ac:chgData name="巧書 潘" userId="69d8aaa096d0ec14" providerId="LiveId" clId="{26148ADC-AF28-40F4-BCC0-FD1455738829}" dt="2021-06-15T11:11:08.326" v="1891" actId="1076"/>
          <ac:spMkLst>
            <pc:docMk/>
            <pc:sldMk cId="2295283884" sldId="295"/>
            <ac:spMk id="8" creationId="{D0CDF2D9-49ED-4DB1-8981-DA9DD00A5D71}"/>
          </ac:spMkLst>
        </pc:spChg>
        <pc:spChg chg="add del mod">
          <ac:chgData name="巧書 潘" userId="69d8aaa096d0ec14" providerId="LiveId" clId="{26148ADC-AF28-40F4-BCC0-FD1455738829}" dt="2021-06-15T11:10:40.888" v="1886" actId="478"/>
          <ac:spMkLst>
            <pc:docMk/>
            <pc:sldMk cId="2295283884" sldId="295"/>
            <ac:spMk id="9" creationId="{715A9968-3B0B-4D70-A6AF-79F3C4F16B5B}"/>
          </ac:spMkLst>
        </pc:spChg>
        <pc:picChg chg="add mod">
          <ac:chgData name="巧書 潘" userId="69d8aaa096d0ec14" providerId="LiveId" clId="{26148ADC-AF28-40F4-BCC0-FD1455738829}" dt="2021-06-15T11:10:46.150" v="1887" actId="1076"/>
          <ac:picMkLst>
            <pc:docMk/>
            <pc:sldMk cId="2295283884" sldId="295"/>
            <ac:picMk id="3" creationId="{EBADE640-A933-4EE3-AEF9-2A1F85EFF0CD}"/>
          </ac:picMkLst>
        </pc:picChg>
      </pc:sldChg>
      <pc:sldChg chg="delSp modSp add mod modTransition">
        <pc:chgData name="巧書 潘" userId="69d8aaa096d0ec14" providerId="LiveId" clId="{26148ADC-AF28-40F4-BCC0-FD1455738829}" dt="2021-06-15T11:33:02.197" v="2322"/>
        <pc:sldMkLst>
          <pc:docMk/>
          <pc:sldMk cId="2354039329" sldId="296"/>
        </pc:sldMkLst>
        <pc:spChg chg="del">
          <ac:chgData name="巧書 潘" userId="69d8aaa096d0ec14" providerId="LiveId" clId="{26148ADC-AF28-40F4-BCC0-FD1455738829}" dt="2021-06-15T11:11:19.134" v="1894" actId="478"/>
          <ac:spMkLst>
            <pc:docMk/>
            <pc:sldMk cId="2354039329" sldId="296"/>
            <ac:spMk id="8" creationId="{D0CDF2D9-49ED-4DB1-8981-DA9DD00A5D71}"/>
          </ac:spMkLst>
        </pc:spChg>
        <pc:spChg chg="mod">
          <ac:chgData name="巧書 潘" userId="69d8aaa096d0ec14" providerId="LiveId" clId="{26148ADC-AF28-40F4-BCC0-FD1455738829}" dt="2021-06-15T11:12:00.909" v="1905" actId="1076"/>
          <ac:spMkLst>
            <pc:docMk/>
            <pc:sldMk cId="2354039329" sldId="296"/>
            <ac:spMk id="9" creationId="{715A9968-3B0B-4D70-A6AF-79F3C4F16B5B}"/>
          </ac:spMkLst>
        </pc:spChg>
        <pc:picChg chg="del">
          <ac:chgData name="巧書 潘" userId="69d8aaa096d0ec14" providerId="LiveId" clId="{26148ADC-AF28-40F4-BCC0-FD1455738829}" dt="2021-06-15T11:11:11.736" v="1892" actId="478"/>
          <ac:picMkLst>
            <pc:docMk/>
            <pc:sldMk cId="2354039329" sldId="296"/>
            <ac:picMk id="3" creationId="{EBADE640-A933-4EE3-AEF9-2A1F85EFF0CD}"/>
          </ac:picMkLst>
        </pc:pic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295285824" sldId="297"/>
        </pc:sldMkLst>
        <pc:spChg chg="mod">
          <ac:chgData name="巧書 潘" userId="69d8aaa096d0ec14" providerId="LiveId" clId="{26148ADC-AF28-40F4-BCC0-FD1455738829}" dt="2021-06-15T11:12:49.406" v="1958" actId="20577"/>
          <ac:spMkLst>
            <pc:docMk/>
            <pc:sldMk cId="295285824" sldId="297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11:13:07.152" v="1966" actId="20577"/>
          <ac:spMkLst>
            <pc:docMk/>
            <pc:sldMk cId="295285824" sldId="297"/>
            <ac:spMk id="9" creationId="{A5A90CB6-CEB0-46B8-9D22-4EFADAA3B0E0}"/>
          </ac:spMkLst>
        </pc:spChg>
        <pc:spChg chg="mod">
          <ac:chgData name="巧書 潘" userId="69d8aaa096d0ec14" providerId="LiveId" clId="{26148ADC-AF28-40F4-BCC0-FD1455738829}" dt="2021-06-15T11:13:39.023" v="1975" actId="5793"/>
          <ac:spMkLst>
            <pc:docMk/>
            <pc:sldMk cId="295285824" sldId="297"/>
            <ac:spMk id="12" creationId="{3B0ED466-C15C-4AD9-97F3-6A0934ECBF66}"/>
          </ac:spMkLst>
        </pc:spChg>
        <pc:picChg chg="add mod">
          <ac:chgData name="巧書 潘" userId="69d8aaa096d0ec14" providerId="LiveId" clId="{26148ADC-AF28-40F4-BCC0-FD1455738829}" dt="2021-06-15T11:13:26.372" v="1972" actId="1076"/>
          <ac:picMkLst>
            <pc:docMk/>
            <pc:sldMk cId="295285824" sldId="297"/>
            <ac:picMk id="3" creationId="{8521F220-E0A3-4A32-831D-D6D7E5F20ABD}"/>
          </ac:picMkLst>
        </pc:picChg>
        <pc:picChg chg="add mod">
          <ac:chgData name="巧書 潘" userId="69d8aaa096d0ec14" providerId="LiveId" clId="{26148ADC-AF28-40F4-BCC0-FD1455738829}" dt="2021-06-15T11:13:28.397" v="1973" actId="1076"/>
          <ac:picMkLst>
            <pc:docMk/>
            <pc:sldMk cId="295285824" sldId="297"/>
            <ac:picMk id="6" creationId="{7632176A-7452-4826-9611-D473206E3FD1}"/>
          </ac:picMkLst>
        </pc:picChg>
        <pc:picChg chg="del">
          <ac:chgData name="巧書 潘" userId="69d8aaa096d0ec14" providerId="LiveId" clId="{26148ADC-AF28-40F4-BCC0-FD1455738829}" dt="2021-06-15T11:13:08.597" v="1967" actId="478"/>
          <ac:picMkLst>
            <pc:docMk/>
            <pc:sldMk cId="295285824" sldId="297"/>
            <ac:picMk id="10" creationId="{7AE056FE-AEE6-4AE7-B3D7-BC61B246E5F8}"/>
          </ac:picMkLst>
        </pc:picChg>
      </pc:sldChg>
      <pc:sldChg chg="add del">
        <pc:chgData name="巧書 潘" userId="69d8aaa096d0ec14" providerId="LiveId" clId="{26148ADC-AF28-40F4-BCC0-FD1455738829}" dt="2021-06-15T11:12:17.005" v="1907" actId="47"/>
        <pc:sldMkLst>
          <pc:docMk/>
          <pc:sldMk cId="724917624" sldId="297"/>
        </pc:sldMkLst>
      </pc:sldChg>
      <pc:sldChg chg="modSp add mod ord modTransition">
        <pc:chgData name="巧書 潘" userId="69d8aaa096d0ec14" providerId="LiveId" clId="{26148ADC-AF28-40F4-BCC0-FD1455738829}" dt="2021-06-15T11:33:02.197" v="2322"/>
        <pc:sldMkLst>
          <pc:docMk/>
          <pc:sldMk cId="1749425126" sldId="298"/>
        </pc:sldMkLst>
        <pc:spChg chg="mod">
          <ac:chgData name="巧書 潘" userId="69d8aaa096d0ec14" providerId="LiveId" clId="{26148ADC-AF28-40F4-BCC0-FD1455738829}" dt="2021-06-15T11:14:47.705" v="2039" actId="20577"/>
          <ac:spMkLst>
            <pc:docMk/>
            <pc:sldMk cId="1749425126" sldId="298"/>
            <ac:spMk id="4" creationId="{00000000-0000-0000-0000-000000000000}"/>
          </ac:spMkLst>
        </pc:spChg>
        <pc:spChg chg="mod">
          <ac:chgData name="巧書 潘" userId="69d8aaa096d0ec14" providerId="LiveId" clId="{26148ADC-AF28-40F4-BCC0-FD1455738829}" dt="2021-06-15T11:14:42.503" v="2034" actId="20577"/>
          <ac:spMkLst>
            <pc:docMk/>
            <pc:sldMk cId="1749425126" sldId="298"/>
            <ac:spMk id="6" creationId="{00000000-0000-0000-0000-000000000000}"/>
          </ac:spMkLst>
        </pc:spChg>
        <pc:spChg chg="mod">
          <ac:chgData name="巧書 潘" userId="69d8aaa096d0ec14" providerId="LiveId" clId="{26148ADC-AF28-40F4-BCC0-FD1455738829}" dt="2021-06-15T11:14:51.659" v="2047" actId="20577"/>
          <ac:spMkLst>
            <pc:docMk/>
            <pc:sldMk cId="1749425126" sldId="298"/>
            <ac:spMk id="9" creationId="{701706EB-49F0-45A2-9B78-6AD73E262376}"/>
          </ac:spMkLst>
        </pc:spChg>
      </pc:sldChg>
      <pc:sldChg chg="delSp modSp add mod ord modTransition">
        <pc:chgData name="巧書 潘" userId="69d8aaa096d0ec14" providerId="LiveId" clId="{26148ADC-AF28-40F4-BCC0-FD1455738829}" dt="2021-06-15T11:33:02.197" v="2322"/>
        <pc:sldMkLst>
          <pc:docMk/>
          <pc:sldMk cId="955132870" sldId="299"/>
        </pc:sldMkLst>
        <pc:spChg chg="mod">
          <ac:chgData name="巧書 潘" userId="69d8aaa096d0ec14" providerId="LiveId" clId="{26148ADC-AF28-40F4-BCC0-FD1455738829}" dt="2021-06-15T11:15:53.276" v="2097" actId="255"/>
          <ac:spMkLst>
            <pc:docMk/>
            <pc:sldMk cId="955132870" sldId="299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11:19:01.415" v="2186"/>
          <ac:spMkLst>
            <pc:docMk/>
            <pc:sldMk cId="955132870" sldId="299"/>
            <ac:spMk id="9" creationId="{A5A90CB6-CEB0-46B8-9D22-4EFADAA3B0E0}"/>
          </ac:spMkLst>
        </pc:spChg>
        <pc:spChg chg="del">
          <ac:chgData name="巧書 潘" userId="69d8aaa096d0ec14" providerId="LiveId" clId="{26148ADC-AF28-40F4-BCC0-FD1455738829}" dt="2021-06-15T11:19:08.649" v="2189" actId="478"/>
          <ac:spMkLst>
            <pc:docMk/>
            <pc:sldMk cId="955132870" sldId="299"/>
            <ac:spMk id="12" creationId="{3B0ED466-C15C-4AD9-97F3-6A0934ECBF66}"/>
          </ac:spMkLst>
        </pc:spChg>
        <pc:picChg chg="del">
          <ac:chgData name="巧書 潘" userId="69d8aaa096d0ec14" providerId="LiveId" clId="{26148ADC-AF28-40F4-BCC0-FD1455738829}" dt="2021-06-15T11:19:06.908" v="2187" actId="478"/>
          <ac:picMkLst>
            <pc:docMk/>
            <pc:sldMk cId="955132870" sldId="299"/>
            <ac:picMk id="3" creationId="{8521F220-E0A3-4A32-831D-D6D7E5F20ABD}"/>
          </ac:picMkLst>
        </pc:picChg>
        <pc:picChg chg="del">
          <ac:chgData name="巧書 潘" userId="69d8aaa096d0ec14" providerId="LiveId" clId="{26148ADC-AF28-40F4-BCC0-FD1455738829}" dt="2021-06-15T11:19:07.619" v="2188" actId="478"/>
          <ac:picMkLst>
            <pc:docMk/>
            <pc:sldMk cId="955132870" sldId="299"/>
            <ac:picMk id="6" creationId="{7632176A-7452-4826-9611-D473206E3FD1}"/>
          </ac:picMkLst>
        </pc:picChg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3621904927" sldId="300"/>
        </pc:sldMkLst>
        <pc:spChg chg="add mod">
          <ac:chgData name="巧書 潘" userId="69d8aaa096d0ec14" providerId="LiveId" clId="{26148ADC-AF28-40F4-BCC0-FD1455738829}" dt="2021-06-15T11:20:13.407" v="2201" actId="1076"/>
          <ac:spMkLst>
            <pc:docMk/>
            <pc:sldMk cId="3621904927" sldId="300"/>
            <ac:spMk id="6" creationId="{6427C3CA-4C82-4796-8E24-8ED5AC6DABA8}"/>
          </ac:spMkLst>
        </pc:spChg>
        <pc:spChg chg="del">
          <ac:chgData name="巧書 潘" userId="69d8aaa096d0ec14" providerId="LiveId" clId="{26148ADC-AF28-40F4-BCC0-FD1455738829}" dt="2021-06-15T11:19:11.843" v="2191" actId="478"/>
          <ac:spMkLst>
            <pc:docMk/>
            <pc:sldMk cId="3621904927" sldId="300"/>
            <ac:spMk id="9" creationId="{A5A90CB6-CEB0-46B8-9D22-4EFADAA3B0E0}"/>
          </ac:spMkLst>
        </pc:spChg>
        <pc:picChg chg="add mod">
          <ac:chgData name="巧書 潘" userId="69d8aaa096d0ec14" providerId="LiveId" clId="{26148ADC-AF28-40F4-BCC0-FD1455738829}" dt="2021-06-15T11:19:23.508" v="2193" actId="1076"/>
          <ac:picMkLst>
            <pc:docMk/>
            <pc:sldMk cId="3621904927" sldId="300"/>
            <ac:picMk id="3" creationId="{74E5D6D4-69DB-401B-80C0-8C95BEE5CECE}"/>
          </ac:picMkLst>
        </pc:pic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795992456" sldId="301"/>
        </pc:sldMkLst>
        <pc:spChg chg="mod">
          <ac:chgData name="巧書 潘" userId="69d8aaa096d0ec14" providerId="LiveId" clId="{26148ADC-AF28-40F4-BCC0-FD1455738829}" dt="2021-06-15T11:21:50.724" v="2221" actId="20577"/>
          <ac:spMkLst>
            <pc:docMk/>
            <pc:sldMk cId="795992456" sldId="301"/>
            <ac:spMk id="9" creationId="{A5A90CB6-CEB0-46B8-9D22-4EFADAA3B0E0}"/>
          </ac:spMkLst>
        </pc:spChg>
        <pc:picChg chg="add del mod">
          <ac:chgData name="巧書 潘" userId="69d8aaa096d0ec14" providerId="LiveId" clId="{26148ADC-AF28-40F4-BCC0-FD1455738829}" dt="2021-06-15T11:31:08.701" v="2321"/>
          <ac:picMkLst>
            <pc:docMk/>
            <pc:sldMk cId="795992456" sldId="301"/>
            <ac:picMk id="4" creationId="{927B2D0E-8794-4B06-8739-3DB34CA9B7B4}"/>
          </ac:picMkLst>
        </pc:picChg>
      </pc:sldChg>
      <pc:sldChg chg="addSp delSp modSp add mod ord modTransition">
        <pc:chgData name="巧書 潘" userId="69d8aaa096d0ec14" providerId="LiveId" clId="{26148ADC-AF28-40F4-BCC0-FD1455738829}" dt="2021-06-15T11:33:02.197" v="2322"/>
        <pc:sldMkLst>
          <pc:docMk/>
          <pc:sldMk cId="859927449" sldId="302"/>
        </pc:sldMkLst>
        <pc:spChg chg="mod">
          <ac:chgData name="巧書 潘" userId="69d8aaa096d0ec14" providerId="LiveId" clId="{26148ADC-AF28-40F4-BCC0-FD1455738829}" dt="2021-06-15T11:21:06.466" v="2213" actId="1076"/>
          <ac:spMkLst>
            <pc:docMk/>
            <pc:sldMk cId="859927449" sldId="302"/>
            <ac:spMk id="6" creationId="{6427C3CA-4C82-4796-8E24-8ED5AC6DABA8}"/>
          </ac:spMkLst>
        </pc:spChg>
        <pc:picChg chg="del">
          <ac:chgData name="巧書 潘" userId="69d8aaa096d0ec14" providerId="LiveId" clId="{26148ADC-AF28-40F4-BCC0-FD1455738829}" dt="2021-06-15T11:20:50.579" v="2210" actId="478"/>
          <ac:picMkLst>
            <pc:docMk/>
            <pc:sldMk cId="859927449" sldId="302"/>
            <ac:picMk id="3" creationId="{74E5D6D4-69DB-401B-80C0-8C95BEE5CECE}"/>
          </ac:picMkLst>
        </pc:picChg>
        <pc:picChg chg="add mod">
          <ac:chgData name="巧書 潘" userId="69d8aaa096d0ec14" providerId="LiveId" clId="{26148ADC-AF28-40F4-BCC0-FD1455738829}" dt="2021-06-15T11:20:52.611" v="2211" actId="1076"/>
          <ac:picMkLst>
            <pc:docMk/>
            <pc:sldMk cId="859927449" sldId="302"/>
            <ac:picMk id="4" creationId="{D263E2F3-D1FB-4392-8C07-F0EFBB80869E}"/>
          </ac:picMkLst>
        </pc:picChg>
      </pc:sldChg>
      <pc:sldChg chg="add del">
        <pc:chgData name="巧書 潘" userId="69d8aaa096d0ec14" providerId="LiveId" clId="{26148ADC-AF28-40F4-BCC0-FD1455738829}" dt="2021-06-15T11:21:17.158" v="2215" actId="47"/>
        <pc:sldMkLst>
          <pc:docMk/>
          <pc:sldMk cId="1410357555" sldId="303"/>
        </pc:sldMkLst>
      </pc:sldChg>
      <pc:sldChg chg="addSp modSp add mod ord modTransition">
        <pc:chgData name="巧書 潘" userId="69d8aaa096d0ec14" providerId="LiveId" clId="{26148ADC-AF28-40F4-BCC0-FD1455738829}" dt="2021-06-15T11:33:02.197" v="2322"/>
        <pc:sldMkLst>
          <pc:docMk/>
          <pc:sldMk cId="3626217186" sldId="303"/>
        </pc:sldMkLst>
        <pc:spChg chg="add mod">
          <ac:chgData name="巧書 潘" userId="69d8aaa096d0ec14" providerId="LiveId" clId="{26148ADC-AF28-40F4-BCC0-FD1455738829}" dt="2021-06-15T11:22:49.109" v="2230" actId="1076"/>
          <ac:spMkLst>
            <pc:docMk/>
            <pc:sldMk cId="3626217186" sldId="303"/>
            <ac:spMk id="6" creationId="{21F53DA1-9C3A-40A7-825F-38ACA59F53E8}"/>
          </ac:spMkLst>
        </pc:spChg>
        <pc:spChg chg="mod">
          <ac:chgData name="巧書 潘" userId="69d8aaa096d0ec14" providerId="LiveId" clId="{26148ADC-AF28-40F4-BCC0-FD1455738829}" dt="2021-06-15T11:21:33.472" v="2220" actId="20577"/>
          <ac:spMkLst>
            <pc:docMk/>
            <pc:sldMk cId="3626217186" sldId="303"/>
            <ac:spMk id="9" creationId="{A5A90CB6-CEB0-46B8-9D22-4EFADAA3B0E0}"/>
          </ac:spMkLst>
        </pc:spChg>
        <pc:picChg chg="add mod">
          <ac:chgData name="巧書 潘" userId="69d8aaa096d0ec14" providerId="LiveId" clId="{26148ADC-AF28-40F4-BCC0-FD1455738829}" dt="2021-06-15T11:22:20.315" v="2227" actId="14100"/>
          <ac:picMkLst>
            <pc:docMk/>
            <pc:sldMk cId="3626217186" sldId="303"/>
            <ac:picMk id="3" creationId="{F2CC4E96-6186-41AC-B65C-611A0BD11E27}"/>
          </ac:picMkLst>
        </pc:picChg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3444894125" sldId="304"/>
        </pc:sldMkLst>
        <pc:spChg chg="mod">
          <ac:chgData name="巧書 潘" userId="69d8aaa096d0ec14" providerId="LiveId" clId="{26148ADC-AF28-40F4-BCC0-FD1455738829}" dt="2021-06-15T11:23:59.711" v="2246" actId="1076"/>
          <ac:spMkLst>
            <pc:docMk/>
            <pc:sldMk cId="3444894125" sldId="304"/>
            <ac:spMk id="6" creationId="{21F53DA1-9C3A-40A7-825F-38ACA59F53E8}"/>
          </ac:spMkLst>
        </pc:spChg>
        <pc:spChg chg="mod">
          <ac:chgData name="巧書 潘" userId="69d8aaa096d0ec14" providerId="LiveId" clId="{26148ADC-AF28-40F4-BCC0-FD1455738829}" dt="2021-06-15T11:23:22.897" v="2238" actId="20577"/>
          <ac:spMkLst>
            <pc:docMk/>
            <pc:sldMk cId="3444894125" sldId="304"/>
            <ac:spMk id="9" creationId="{A5A90CB6-CEB0-46B8-9D22-4EFADAA3B0E0}"/>
          </ac:spMkLst>
        </pc:spChg>
        <pc:picChg chg="del">
          <ac:chgData name="巧書 潘" userId="69d8aaa096d0ec14" providerId="LiveId" clId="{26148ADC-AF28-40F4-BCC0-FD1455738829}" dt="2021-06-15T11:23:43.148" v="2241" actId="478"/>
          <ac:picMkLst>
            <pc:docMk/>
            <pc:sldMk cId="3444894125" sldId="304"/>
            <ac:picMk id="3" creationId="{F2CC4E96-6186-41AC-B65C-611A0BD11E27}"/>
          </ac:picMkLst>
        </pc:picChg>
        <pc:picChg chg="add mod">
          <ac:chgData name="巧書 潘" userId="69d8aaa096d0ec14" providerId="LiveId" clId="{26148ADC-AF28-40F4-BCC0-FD1455738829}" dt="2021-06-15T11:23:56.530" v="2245" actId="1076"/>
          <ac:picMkLst>
            <pc:docMk/>
            <pc:sldMk cId="3444894125" sldId="304"/>
            <ac:picMk id="4" creationId="{685C63BE-CCD3-447C-BA33-71C149A08519}"/>
          </ac:picMkLst>
        </pc:picChg>
      </pc:sldChg>
      <pc:sldChg chg="add del">
        <pc:chgData name="巧書 潘" userId="69d8aaa096d0ec14" providerId="LiveId" clId="{26148ADC-AF28-40F4-BCC0-FD1455738829}" dt="2021-06-15T11:23:00.489" v="2232" actId="2890"/>
        <pc:sldMkLst>
          <pc:docMk/>
          <pc:sldMk cId="3465433111" sldId="304"/>
        </pc:sldMkLst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3264294252" sldId="305"/>
        </pc:sldMkLst>
        <pc:spChg chg="mod">
          <ac:chgData name="巧書 潘" userId="69d8aaa096d0ec14" providerId="LiveId" clId="{26148ADC-AF28-40F4-BCC0-FD1455738829}" dt="2021-06-15T11:24:17.540" v="2269" actId="20577"/>
          <ac:spMkLst>
            <pc:docMk/>
            <pc:sldMk cId="3264294252" sldId="305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11:24:57.160" v="2278" actId="1076"/>
          <ac:spMkLst>
            <pc:docMk/>
            <pc:sldMk cId="3264294252" sldId="305"/>
            <ac:spMk id="6" creationId="{21F53DA1-9C3A-40A7-825F-38ACA59F53E8}"/>
          </ac:spMkLst>
        </pc:spChg>
        <pc:spChg chg="mod">
          <ac:chgData name="巧書 潘" userId="69d8aaa096d0ec14" providerId="LiveId" clId="{26148ADC-AF28-40F4-BCC0-FD1455738829}" dt="2021-06-15T11:24:24.058" v="2270"/>
          <ac:spMkLst>
            <pc:docMk/>
            <pc:sldMk cId="3264294252" sldId="305"/>
            <ac:spMk id="9" creationId="{A5A90CB6-CEB0-46B8-9D22-4EFADAA3B0E0}"/>
          </ac:spMkLst>
        </pc:spChg>
        <pc:picChg chg="add mod">
          <ac:chgData name="巧書 潘" userId="69d8aaa096d0ec14" providerId="LiveId" clId="{26148ADC-AF28-40F4-BCC0-FD1455738829}" dt="2021-06-15T11:24:49.260" v="2275" actId="1076"/>
          <ac:picMkLst>
            <pc:docMk/>
            <pc:sldMk cId="3264294252" sldId="305"/>
            <ac:picMk id="3" creationId="{15435D17-44F0-47BB-984A-D1161A238735}"/>
          </ac:picMkLst>
        </pc:picChg>
        <pc:picChg chg="del">
          <ac:chgData name="巧書 潘" userId="69d8aaa096d0ec14" providerId="LiveId" clId="{26148ADC-AF28-40F4-BCC0-FD1455738829}" dt="2021-06-15T11:24:28.834" v="2271" actId="478"/>
          <ac:picMkLst>
            <pc:docMk/>
            <pc:sldMk cId="3264294252" sldId="305"/>
            <ac:picMk id="4" creationId="{685C63BE-CCD3-447C-BA33-71C149A08519}"/>
          </ac:picMkLst>
        </pc:picChg>
      </pc:sldChg>
      <pc:sldChg chg="addSp delSp modSp add mod modTransition">
        <pc:chgData name="巧書 潘" userId="69d8aaa096d0ec14" providerId="LiveId" clId="{26148ADC-AF28-40F4-BCC0-FD1455738829}" dt="2021-06-15T11:33:02.197" v="2322"/>
        <pc:sldMkLst>
          <pc:docMk/>
          <pc:sldMk cId="3264358706" sldId="306"/>
        </pc:sldMkLst>
        <pc:spChg chg="mod">
          <ac:chgData name="巧書 潘" userId="69d8aaa096d0ec14" providerId="LiveId" clId="{26148ADC-AF28-40F4-BCC0-FD1455738829}" dt="2021-06-15T11:25:18.113" v="2305" actId="20577"/>
          <ac:spMkLst>
            <pc:docMk/>
            <pc:sldMk cId="3264358706" sldId="306"/>
            <ac:spMk id="5" creationId="{7F0C0086-74E2-41B9-95CF-652C21218D50}"/>
          </ac:spMkLst>
        </pc:spChg>
        <pc:spChg chg="mod">
          <ac:chgData name="巧書 潘" userId="69d8aaa096d0ec14" providerId="LiveId" clId="{26148ADC-AF28-40F4-BCC0-FD1455738829}" dt="2021-06-15T11:25:38.707" v="2310" actId="1076"/>
          <ac:spMkLst>
            <pc:docMk/>
            <pc:sldMk cId="3264358706" sldId="306"/>
            <ac:spMk id="6" creationId="{21F53DA1-9C3A-40A7-825F-38ACA59F53E8}"/>
          </ac:spMkLst>
        </pc:spChg>
        <pc:spChg chg="mod">
          <ac:chgData name="巧書 潘" userId="69d8aaa096d0ec14" providerId="LiveId" clId="{26148ADC-AF28-40F4-BCC0-FD1455738829}" dt="2021-06-15T11:25:23.398" v="2306"/>
          <ac:spMkLst>
            <pc:docMk/>
            <pc:sldMk cId="3264358706" sldId="306"/>
            <ac:spMk id="9" creationId="{A5A90CB6-CEB0-46B8-9D22-4EFADAA3B0E0}"/>
          </ac:spMkLst>
        </pc:spChg>
        <pc:picChg chg="del">
          <ac:chgData name="巧書 潘" userId="69d8aaa096d0ec14" providerId="LiveId" clId="{26148ADC-AF28-40F4-BCC0-FD1455738829}" dt="2021-06-15T11:25:44.348" v="2312" actId="478"/>
          <ac:picMkLst>
            <pc:docMk/>
            <pc:sldMk cId="3264358706" sldId="306"/>
            <ac:picMk id="3" creationId="{15435D17-44F0-47BB-984A-D1161A238735}"/>
          </ac:picMkLst>
        </pc:picChg>
        <pc:picChg chg="add mod">
          <ac:chgData name="巧書 潘" userId="69d8aaa096d0ec14" providerId="LiveId" clId="{26148ADC-AF28-40F4-BCC0-FD1455738829}" dt="2021-06-15T11:26:01.327" v="2316" actId="1076"/>
          <ac:picMkLst>
            <pc:docMk/>
            <pc:sldMk cId="3264358706" sldId="306"/>
            <ac:picMk id="4" creationId="{9185E496-1B90-48C5-8702-19FC7CB9A432}"/>
          </ac:picMkLst>
        </pc:picChg>
      </pc:sldChg>
      <pc:sldMasterChg chg="modTransition setBg delSldLayout modSldLayout">
        <pc:chgData name="巧書 潘" userId="69d8aaa096d0ec14" providerId="LiveId" clId="{26148ADC-AF28-40F4-BCC0-FD1455738829}" dt="2021-06-15T11:33:02.197" v="2322"/>
        <pc:sldMasterMkLst>
          <pc:docMk/>
          <pc:sldMasterMk cId="2990037395" sldId="2147483660"/>
        </pc:sldMasterMkLst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4275914162" sldId="2147483661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3316447148" sldId="2147483662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3232946093" sldId="2147483663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2089626888" sldId="2147483664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276027710" sldId="2147483665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2399904994" sldId="2147483666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3814257278" sldId="2147483667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893696168" sldId="2147483668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1903609195" sldId="2147483669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2249153768" sldId="2147483670"/>
          </pc:sldLayoutMkLst>
        </pc:sldLayoutChg>
        <pc:sldLayoutChg chg="modTransition setBg">
          <pc:chgData name="巧書 潘" userId="69d8aaa096d0ec14" providerId="LiveId" clId="{26148ADC-AF28-40F4-BCC0-FD1455738829}" dt="2021-06-15T11:33:02.197" v="2322"/>
          <pc:sldLayoutMkLst>
            <pc:docMk/>
            <pc:sldMasterMk cId="2990037395" sldId="2147483660"/>
            <pc:sldLayoutMk cId="1435143605" sldId="2147483671"/>
          </pc:sldLayoutMkLst>
        </pc:sldLayoutChg>
        <pc:sldLayoutChg chg="del">
          <pc:chgData name="巧書 潘" userId="69d8aaa096d0ec14" providerId="LiveId" clId="{26148ADC-AF28-40F4-BCC0-FD1455738829}" dt="2021-06-07T03:34:00.267" v="367" actId="47"/>
          <pc:sldLayoutMkLst>
            <pc:docMk/>
            <pc:sldMasterMk cId="2990037395" sldId="2147483660"/>
            <pc:sldLayoutMk cId="320923749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FFC6-3A05-4587-B35F-AE059A990D4C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3AC8-41B3-4FC4-88DB-160A3EF795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3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4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3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8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4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5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2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90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5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0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7704-F5EE-4BFA-8F69-6C201C300445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DCEC-52E8-4DFD-901F-8BDD562A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3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椭圆 33">
            <a:extLst>
              <a:ext uri="{FF2B5EF4-FFF2-40B4-BE49-F238E27FC236}">
                <a16:creationId xmlns:a16="http://schemas.microsoft.com/office/drawing/2014/main" id="{0F4AD440-4A5B-48C3-A37D-98932AC1B6F7}"/>
              </a:ext>
            </a:extLst>
          </p:cNvPr>
          <p:cNvSpPr/>
          <p:nvPr/>
        </p:nvSpPr>
        <p:spPr>
          <a:xfrm>
            <a:off x="3689610" y="3130578"/>
            <a:ext cx="1276068" cy="1276068"/>
          </a:xfrm>
          <a:prstGeom prst="ellipse">
            <a:avLst/>
          </a:prstGeom>
          <a:solidFill>
            <a:schemeClr val="tx1">
              <a:alpha val="329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直接连接符 35">
            <a:extLst>
              <a:ext uri="{FF2B5EF4-FFF2-40B4-BE49-F238E27FC236}">
                <a16:creationId xmlns:a16="http://schemas.microsoft.com/office/drawing/2014/main" id="{04FFC29B-2A93-4429-B893-B4723B7BDF84}"/>
              </a:ext>
            </a:extLst>
          </p:cNvPr>
          <p:cNvCxnSpPr/>
          <p:nvPr/>
        </p:nvCxnSpPr>
        <p:spPr>
          <a:xfrm>
            <a:off x="4265674" y="2958047"/>
            <a:ext cx="5664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36">
            <a:extLst>
              <a:ext uri="{FF2B5EF4-FFF2-40B4-BE49-F238E27FC236}">
                <a16:creationId xmlns:a16="http://schemas.microsoft.com/office/drawing/2014/main" id="{AD45F7A9-6D0B-4302-B730-BDE397341BDC}"/>
              </a:ext>
            </a:extLst>
          </p:cNvPr>
          <p:cNvCxnSpPr/>
          <p:nvPr/>
        </p:nvCxnSpPr>
        <p:spPr>
          <a:xfrm>
            <a:off x="4466096" y="4630640"/>
            <a:ext cx="5664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37">
            <a:extLst>
              <a:ext uri="{FF2B5EF4-FFF2-40B4-BE49-F238E27FC236}">
                <a16:creationId xmlns:a16="http://schemas.microsoft.com/office/drawing/2014/main" id="{198BC1BD-7209-4AEB-BCC0-72F16183794C}"/>
              </a:ext>
            </a:extLst>
          </p:cNvPr>
          <p:cNvSpPr txBox="1"/>
          <p:nvPr/>
        </p:nvSpPr>
        <p:spPr>
          <a:xfrm>
            <a:off x="5039883" y="3411968"/>
            <a:ext cx="5367604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b="1" dirty="0">
                <a:solidFill>
                  <a:srgbClr val="DE4A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Blood Transfusion</a:t>
            </a:r>
            <a:endParaRPr lang="zh-CN" altLang="en-US" sz="4267" b="1" dirty="0">
              <a:solidFill>
                <a:srgbClr val="DE4A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TextBox 38">
            <a:extLst>
              <a:ext uri="{FF2B5EF4-FFF2-40B4-BE49-F238E27FC236}">
                <a16:creationId xmlns:a16="http://schemas.microsoft.com/office/drawing/2014/main" id="{EB91CD1D-E032-4C7D-9E93-039F6C12F4ED}"/>
              </a:ext>
            </a:extLst>
          </p:cNvPr>
          <p:cNvSpPr txBox="1"/>
          <p:nvPr/>
        </p:nvSpPr>
        <p:spPr>
          <a:xfrm>
            <a:off x="5039883" y="2276872"/>
            <a:ext cx="41284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867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語言應用與分析方法 期末報告</a:t>
            </a:r>
          </a:p>
        </p:txBody>
      </p:sp>
      <p:grpSp>
        <p:nvGrpSpPr>
          <p:cNvPr id="101" name="Group 60">
            <a:extLst>
              <a:ext uri="{FF2B5EF4-FFF2-40B4-BE49-F238E27FC236}">
                <a16:creationId xmlns:a16="http://schemas.microsoft.com/office/drawing/2014/main" id="{CE6BC194-DB50-4105-9298-920A0B82241A}"/>
              </a:ext>
            </a:extLst>
          </p:cNvPr>
          <p:cNvGrpSpPr/>
          <p:nvPr/>
        </p:nvGrpSpPr>
        <p:grpSpPr>
          <a:xfrm>
            <a:off x="1506712" y="1060055"/>
            <a:ext cx="5417115" cy="5417115"/>
            <a:chOff x="516576" y="1203931"/>
            <a:chExt cx="8915400" cy="8915400"/>
          </a:xfrm>
          <a:noFill/>
        </p:grpSpPr>
        <p:sp>
          <p:nvSpPr>
            <p:cNvPr id="102" name="Arc 10">
              <a:extLst>
                <a:ext uri="{FF2B5EF4-FFF2-40B4-BE49-F238E27FC236}">
                  <a16:creationId xmlns:a16="http://schemas.microsoft.com/office/drawing/2014/main" id="{F4E0BE34-96D4-465D-B4E8-8EC24ED106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02376" y="1789204"/>
              <a:ext cx="7772400" cy="7772400"/>
            </a:xfrm>
            <a:prstGeom prst="arc">
              <a:avLst>
                <a:gd name="adj1" fmla="val 17991572"/>
                <a:gd name="adj2" fmla="val 2705833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Arc 25">
              <a:extLst>
                <a:ext uri="{FF2B5EF4-FFF2-40B4-BE49-F238E27FC236}">
                  <a16:creationId xmlns:a16="http://schemas.microsoft.com/office/drawing/2014/main" id="{CA60D161-EBBB-4804-B5C8-7EEC5FB954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6514598"/>
                <a:gd name="adj2" fmla="val 18582211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Arc 29">
              <a:extLst>
                <a:ext uri="{FF2B5EF4-FFF2-40B4-BE49-F238E27FC236}">
                  <a16:creationId xmlns:a16="http://schemas.microsoft.com/office/drawing/2014/main" id="{4766ECF8-5B0D-4CAE-B5D8-7FFE2A19B36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970642"/>
                <a:gd name="adj2" fmla="val 2975155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5" name="Arc 33">
              <a:extLst>
                <a:ext uri="{FF2B5EF4-FFF2-40B4-BE49-F238E27FC236}">
                  <a16:creationId xmlns:a16="http://schemas.microsoft.com/office/drawing/2014/main" id="{FE5E691A-74CA-41E4-B7BC-9747C422F6F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88076" y="1661131"/>
              <a:ext cx="8001000" cy="8001000"/>
            </a:xfrm>
            <a:prstGeom prst="arc">
              <a:avLst>
                <a:gd name="adj1" fmla="val 16915085"/>
                <a:gd name="adj2" fmla="val 2946898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6" name="Arc 35">
              <a:extLst>
                <a:ext uri="{FF2B5EF4-FFF2-40B4-BE49-F238E27FC236}">
                  <a16:creationId xmlns:a16="http://schemas.microsoft.com/office/drawing/2014/main" id="{6E3D6B7D-2BB7-426C-AA69-D2D82E2B44C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5176" y="1345777"/>
              <a:ext cx="8686800" cy="8686800"/>
            </a:xfrm>
            <a:prstGeom prst="arc">
              <a:avLst>
                <a:gd name="adj1" fmla="val 16901077"/>
                <a:gd name="adj2" fmla="val 2438576"/>
              </a:avLst>
            </a:prstGeom>
            <a:grpFill/>
            <a:ln w="22225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Arc 42">
              <a:extLst>
                <a:ext uri="{FF2B5EF4-FFF2-40B4-BE49-F238E27FC236}">
                  <a16:creationId xmlns:a16="http://schemas.microsoft.com/office/drawing/2014/main" id="{0306C0D6-E48B-4261-90C0-82E9D9323B4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8872499"/>
                <a:gd name="adj2" fmla="val 1799207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Arc 43">
              <a:extLst>
                <a:ext uri="{FF2B5EF4-FFF2-40B4-BE49-F238E27FC236}">
                  <a16:creationId xmlns:a16="http://schemas.microsoft.com/office/drawing/2014/main" id="{A1045B34-6FB0-4527-8C5E-957900A8E6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16576" y="1203931"/>
              <a:ext cx="8915400" cy="8915400"/>
            </a:xfrm>
            <a:prstGeom prst="arc">
              <a:avLst>
                <a:gd name="adj1" fmla="val 16125273"/>
                <a:gd name="adj2" fmla="val 775760"/>
              </a:avLst>
            </a:prstGeom>
            <a:grpFill/>
            <a:ln w="22225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9" name="Arc 4">
              <a:extLst>
                <a:ext uri="{FF2B5EF4-FFF2-40B4-BE49-F238E27FC236}">
                  <a16:creationId xmlns:a16="http://schemas.microsoft.com/office/drawing/2014/main" id="{8B8CF98E-944E-433A-8D6E-EAC48A157C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59776" y="3884704"/>
              <a:ext cx="3657600" cy="3657600"/>
            </a:xfrm>
            <a:prstGeom prst="arc">
              <a:avLst>
                <a:gd name="adj1" fmla="val 18862391"/>
                <a:gd name="adj2" fmla="val 2721459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0" name="Arc 5">
              <a:extLst>
                <a:ext uri="{FF2B5EF4-FFF2-40B4-BE49-F238E27FC236}">
                  <a16:creationId xmlns:a16="http://schemas.microsoft.com/office/drawing/2014/main" id="{5D4D1A3A-8E4B-44C6-A6C5-E834C98D3FD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31176" y="3656104"/>
              <a:ext cx="4114800" cy="4114800"/>
            </a:xfrm>
            <a:prstGeom prst="arc">
              <a:avLst>
                <a:gd name="adj1" fmla="val 17986230"/>
                <a:gd name="adj2" fmla="val 3574230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1" name="Arc 6">
              <a:extLst>
                <a:ext uri="{FF2B5EF4-FFF2-40B4-BE49-F238E27FC236}">
                  <a16:creationId xmlns:a16="http://schemas.microsoft.com/office/drawing/2014/main" id="{4A7CF23D-8E2E-46DC-8B1A-3662FDE531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02576" y="3427504"/>
              <a:ext cx="4572000" cy="4572000"/>
            </a:xfrm>
            <a:prstGeom prst="arc">
              <a:avLst>
                <a:gd name="adj1" fmla="val 19867506"/>
                <a:gd name="adj2" fmla="val 3581125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Arc 7">
              <a:extLst>
                <a:ext uri="{FF2B5EF4-FFF2-40B4-BE49-F238E27FC236}">
                  <a16:creationId xmlns:a16="http://schemas.microsoft.com/office/drawing/2014/main" id="{39037E3F-A48E-47CB-B120-0CCBA85AAF7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45376" y="2970304"/>
              <a:ext cx="5486400" cy="5486400"/>
            </a:xfrm>
            <a:prstGeom prst="arc">
              <a:avLst>
                <a:gd name="adj1" fmla="val 18879787"/>
                <a:gd name="adj2" fmla="val 1798118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3" name="Arc 8">
              <a:extLst>
                <a:ext uri="{FF2B5EF4-FFF2-40B4-BE49-F238E27FC236}">
                  <a16:creationId xmlns:a16="http://schemas.microsoft.com/office/drawing/2014/main" id="{55F52471-194F-4536-B74E-7C5D9299CE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17371208"/>
                <a:gd name="adj2" fmla="val 20444976"/>
              </a:avLst>
            </a:prstGeom>
            <a:grpFill/>
            <a:ln w="1905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Arc 9">
              <a:extLst>
                <a:ext uri="{FF2B5EF4-FFF2-40B4-BE49-F238E27FC236}">
                  <a16:creationId xmlns:a16="http://schemas.microsoft.com/office/drawing/2014/main" id="{C6E607EB-693F-4C4B-96AD-52F2E99BF5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59576" y="2246404"/>
              <a:ext cx="6858000" cy="6858000"/>
            </a:xfrm>
            <a:prstGeom prst="arc">
              <a:avLst>
                <a:gd name="adj1" fmla="val 17997244"/>
                <a:gd name="adj2" fmla="val 3110717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5" name="Arc 11">
              <a:extLst>
                <a:ext uri="{FF2B5EF4-FFF2-40B4-BE49-F238E27FC236}">
                  <a16:creationId xmlns:a16="http://schemas.microsoft.com/office/drawing/2014/main" id="{842DEADA-8562-4BA8-80DA-FCB50BC054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200000"/>
                <a:gd name="adj2" fmla="val 20103048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Arc 12">
              <a:extLst>
                <a:ext uri="{FF2B5EF4-FFF2-40B4-BE49-F238E27FC236}">
                  <a16:creationId xmlns:a16="http://schemas.microsoft.com/office/drawing/2014/main" id="{CBE2711A-5A61-49ED-BDD2-41711649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32284"/>
                <a:gd name="adj2" fmla="val 5929623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7" name="Straight Connector 13">
              <a:extLst>
                <a:ext uri="{FF2B5EF4-FFF2-40B4-BE49-F238E27FC236}">
                  <a16:creationId xmlns:a16="http://schemas.microsoft.com/office/drawing/2014/main" id="{96F4EAF2-1B1F-458C-A7D3-D6174F1D4A98}"/>
                </a:ext>
              </a:extLst>
            </p:cNvPr>
            <p:cNvCxnSpPr/>
            <p:nvPr/>
          </p:nvCxnSpPr>
          <p:spPr>
            <a:xfrm rot="1800000" flipH="1">
              <a:off x="3666480" y="5016275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4">
              <a:extLst>
                <a:ext uri="{FF2B5EF4-FFF2-40B4-BE49-F238E27FC236}">
                  <a16:creationId xmlns:a16="http://schemas.microsoft.com/office/drawing/2014/main" id="{B9FAE9EA-82D7-4E4C-87D1-B5A9D6E3F152}"/>
                </a:ext>
              </a:extLst>
            </p:cNvPr>
            <p:cNvCxnSpPr/>
            <p:nvPr/>
          </p:nvCxnSpPr>
          <p:spPr>
            <a:xfrm rot="1800000" flipH="1">
              <a:off x="2863074" y="4551934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5">
              <a:extLst>
                <a:ext uri="{FF2B5EF4-FFF2-40B4-BE49-F238E27FC236}">
                  <a16:creationId xmlns:a16="http://schemas.microsoft.com/office/drawing/2014/main" id="{4CBFD1BE-5185-4106-9344-4D4857B1E380}"/>
                </a:ext>
              </a:extLst>
            </p:cNvPr>
            <p:cNvCxnSpPr/>
            <p:nvPr/>
          </p:nvCxnSpPr>
          <p:spPr>
            <a:xfrm rot="2700000" flipH="1">
              <a:off x="3028864" y="408015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6">
              <a:extLst>
                <a:ext uri="{FF2B5EF4-FFF2-40B4-BE49-F238E27FC236}">
                  <a16:creationId xmlns:a16="http://schemas.microsoft.com/office/drawing/2014/main" id="{85002983-6876-41CC-9647-394C67BD4A37}"/>
                </a:ext>
              </a:extLst>
            </p:cNvPr>
            <p:cNvCxnSpPr/>
            <p:nvPr/>
          </p:nvCxnSpPr>
          <p:spPr>
            <a:xfrm rot="2700000" flipH="1">
              <a:off x="2132605" y="2941638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7">
              <a:extLst>
                <a:ext uri="{FF2B5EF4-FFF2-40B4-BE49-F238E27FC236}">
                  <a16:creationId xmlns:a16="http://schemas.microsoft.com/office/drawing/2014/main" id="{7B0B2D16-E81C-4B9C-A774-B64F7AD9BA90}"/>
                </a:ext>
              </a:extLst>
            </p:cNvPr>
            <p:cNvCxnSpPr/>
            <p:nvPr/>
          </p:nvCxnSpPr>
          <p:spPr>
            <a:xfrm rot="19800000" flipH="1">
              <a:off x="2282589" y="7194643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8">
              <a:extLst>
                <a:ext uri="{FF2B5EF4-FFF2-40B4-BE49-F238E27FC236}">
                  <a16:creationId xmlns:a16="http://schemas.microsoft.com/office/drawing/2014/main" id="{37FE424E-BAAF-4B09-9F33-D47D262AC1BB}"/>
                </a:ext>
              </a:extLst>
            </p:cNvPr>
            <p:cNvCxnSpPr/>
            <p:nvPr/>
          </p:nvCxnSpPr>
          <p:spPr>
            <a:xfrm rot="19800000" flipH="1">
              <a:off x="1491165" y="765660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9">
              <a:extLst>
                <a:ext uri="{FF2B5EF4-FFF2-40B4-BE49-F238E27FC236}">
                  <a16:creationId xmlns:a16="http://schemas.microsoft.com/office/drawing/2014/main" id="{45EE5B7D-61E5-4B84-B0D1-A80BD509AE83}"/>
                </a:ext>
              </a:extLst>
            </p:cNvPr>
            <p:cNvCxnSpPr/>
            <p:nvPr/>
          </p:nvCxnSpPr>
          <p:spPr>
            <a:xfrm rot="18900000" flipH="1">
              <a:off x="2141612" y="7985543"/>
              <a:ext cx="1371600" cy="0"/>
            </a:xfrm>
            <a:prstGeom prst="line">
              <a:avLst/>
            </a:prstGeom>
            <a:grpFill/>
            <a:ln w="127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0">
              <a:extLst>
                <a:ext uri="{FF2B5EF4-FFF2-40B4-BE49-F238E27FC236}">
                  <a16:creationId xmlns:a16="http://schemas.microsoft.com/office/drawing/2014/main" id="{832982FE-5038-4391-9609-E2268FA67205}"/>
                </a:ext>
              </a:extLst>
            </p:cNvPr>
            <p:cNvCxnSpPr/>
            <p:nvPr/>
          </p:nvCxnSpPr>
          <p:spPr>
            <a:xfrm rot="18900000" flipH="1">
              <a:off x="3767634" y="6930347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1">
              <a:extLst>
                <a:ext uri="{FF2B5EF4-FFF2-40B4-BE49-F238E27FC236}">
                  <a16:creationId xmlns:a16="http://schemas.microsoft.com/office/drawing/2014/main" id="{D8945D92-764F-4461-8642-552C51696B1D}"/>
                </a:ext>
              </a:extLst>
            </p:cNvPr>
            <p:cNvCxnSpPr/>
            <p:nvPr/>
          </p:nvCxnSpPr>
          <p:spPr>
            <a:xfrm rot="18000000" flipH="1">
              <a:off x="3875443" y="7189881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2">
              <a:extLst>
                <a:ext uri="{FF2B5EF4-FFF2-40B4-BE49-F238E27FC236}">
                  <a16:creationId xmlns:a16="http://schemas.microsoft.com/office/drawing/2014/main" id="{DA911C56-BCE9-4F20-9369-F7397C4B3CCA}"/>
                </a:ext>
              </a:extLst>
            </p:cNvPr>
            <p:cNvCxnSpPr/>
            <p:nvPr/>
          </p:nvCxnSpPr>
          <p:spPr>
            <a:xfrm rot="18000000" flipH="1">
              <a:off x="3416626" y="7989724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23">
              <a:extLst>
                <a:ext uri="{FF2B5EF4-FFF2-40B4-BE49-F238E27FC236}">
                  <a16:creationId xmlns:a16="http://schemas.microsoft.com/office/drawing/2014/main" id="{C1399C33-DAFD-4A0B-BD21-233462C19D80}"/>
                </a:ext>
              </a:extLst>
            </p:cNvPr>
            <p:cNvCxnSpPr/>
            <p:nvPr/>
          </p:nvCxnSpPr>
          <p:spPr>
            <a:xfrm rot="3600000" flipH="1">
              <a:off x="3384315" y="3526746"/>
              <a:ext cx="914400" cy="0"/>
            </a:xfrm>
            <a:prstGeom prst="line">
              <a:avLst/>
            </a:prstGeom>
            <a:grpFill/>
            <a:ln w="127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24">
              <a:extLst>
                <a:ext uri="{FF2B5EF4-FFF2-40B4-BE49-F238E27FC236}">
                  <a16:creationId xmlns:a16="http://schemas.microsoft.com/office/drawing/2014/main" id="{12F36DA1-62D3-4E4B-B4E9-FF614C0784F1}"/>
                </a:ext>
              </a:extLst>
            </p:cNvPr>
            <p:cNvCxnSpPr/>
            <p:nvPr/>
          </p:nvCxnSpPr>
          <p:spPr>
            <a:xfrm rot="3600000" flipH="1">
              <a:off x="3034188" y="254106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 26">
              <a:extLst>
                <a:ext uri="{FF2B5EF4-FFF2-40B4-BE49-F238E27FC236}">
                  <a16:creationId xmlns:a16="http://schemas.microsoft.com/office/drawing/2014/main" id="{28FDDEA5-0766-4A63-B8E6-057DB67CA02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116776" y="2739038"/>
              <a:ext cx="5943600" cy="5943600"/>
            </a:xfrm>
            <a:prstGeom prst="arc">
              <a:avLst>
                <a:gd name="adj1" fmla="val 17004000"/>
                <a:gd name="adj2" fmla="val 17672337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0" name="Arc 27">
              <a:extLst>
                <a:ext uri="{FF2B5EF4-FFF2-40B4-BE49-F238E27FC236}">
                  <a16:creationId xmlns:a16="http://schemas.microsoft.com/office/drawing/2014/main" id="{595685C1-A868-4CBD-89B8-F5AC2FEE12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73976" y="3185131"/>
              <a:ext cx="5029200" cy="5029200"/>
            </a:xfrm>
            <a:prstGeom prst="arc">
              <a:avLst>
                <a:gd name="adj1" fmla="val 15923084"/>
                <a:gd name="adj2" fmla="val 17748429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1" name="Arc 28">
              <a:extLst>
                <a:ext uri="{FF2B5EF4-FFF2-40B4-BE49-F238E27FC236}">
                  <a16:creationId xmlns:a16="http://schemas.microsoft.com/office/drawing/2014/main" id="{32228A1C-F5D5-4877-858D-FFAD5000D76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02576" y="3441277"/>
              <a:ext cx="4572000" cy="4572000"/>
            </a:xfrm>
            <a:prstGeom prst="arc">
              <a:avLst>
                <a:gd name="adj1" fmla="val 15885943"/>
                <a:gd name="adj2" fmla="val 17663732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32" name="Straight Connector 30">
              <a:extLst>
                <a:ext uri="{FF2B5EF4-FFF2-40B4-BE49-F238E27FC236}">
                  <a16:creationId xmlns:a16="http://schemas.microsoft.com/office/drawing/2014/main" id="{09721E39-A99F-4EF1-9F4C-416D1D5ABACC}"/>
                </a:ext>
              </a:extLst>
            </p:cNvPr>
            <p:cNvCxnSpPr/>
            <p:nvPr/>
          </p:nvCxnSpPr>
          <p:spPr>
            <a:xfrm rot="1800000" flipH="1">
              <a:off x="1601361" y="409901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Arc 31">
              <a:extLst>
                <a:ext uri="{FF2B5EF4-FFF2-40B4-BE49-F238E27FC236}">
                  <a16:creationId xmlns:a16="http://schemas.microsoft.com/office/drawing/2014/main" id="{B9178137-8E47-48A3-B11A-A01BB7ACE98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20920018"/>
                <a:gd name="adj2" fmla="val 2233333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34" name="Straight Connector 32">
              <a:extLst>
                <a:ext uri="{FF2B5EF4-FFF2-40B4-BE49-F238E27FC236}">
                  <a16:creationId xmlns:a16="http://schemas.microsoft.com/office/drawing/2014/main" id="{2F32158A-2F54-4391-9DE2-0E0655D47EE2}"/>
                </a:ext>
              </a:extLst>
            </p:cNvPr>
            <p:cNvCxnSpPr/>
            <p:nvPr/>
          </p:nvCxnSpPr>
          <p:spPr>
            <a:xfrm rot="4500000" flipH="1">
              <a:off x="4002044" y="3052792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Arc 34">
              <a:extLst>
                <a:ext uri="{FF2B5EF4-FFF2-40B4-BE49-F238E27FC236}">
                  <a16:creationId xmlns:a16="http://schemas.microsoft.com/office/drawing/2014/main" id="{D699117C-AE6A-43D8-BCE9-357A3AF148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73876" y="2365981"/>
              <a:ext cx="6629400" cy="6629400"/>
            </a:xfrm>
            <a:prstGeom prst="arc">
              <a:avLst>
                <a:gd name="adj1" fmla="val 16033188"/>
                <a:gd name="adj2" fmla="val 3440474"/>
              </a:avLst>
            </a:prstGeom>
            <a:grpFill/>
            <a:ln w="127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Arc 36">
              <a:extLst>
                <a:ext uri="{FF2B5EF4-FFF2-40B4-BE49-F238E27FC236}">
                  <a16:creationId xmlns:a16="http://schemas.microsoft.com/office/drawing/2014/main" id="{14A0A306-FD0D-43BD-9C45-C6FA566FE4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59824" y="3770404"/>
              <a:ext cx="3886200" cy="3886200"/>
            </a:xfrm>
            <a:prstGeom prst="arc">
              <a:avLst>
                <a:gd name="adj1" fmla="val 16285893"/>
                <a:gd name="adj2" fmla="val 4355678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7" name="Arc 37">
              <a:extLst>
                <a:ext uri="{FF2B5EF4-FFF2-40B4-BE49-F238E27FC236}">
                  <a16:creationId xmlns:a16="http://schemas.microsoft.com/office/drawing/2014/main" id="{66355B81-273E-4EA2-A490-7DEE8AB314F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459676" y="3081938"/>
              <a:ext cx="5257800" cy="5257800"/>
            </a:xfrm>
            <a:prstGeom prst="arc">
              <a:avLst>
                <a:gd name="adj1" fmla="val 16382061"/>
                <a:gd name="adj2" fmla="val 3291367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8" name="Arc 38">
              <a:extLst>
                <a:ext uri="{FF2B5EF4-FFF2-40B4-BE49-F238E27FC236}">
                  <a16:creationId xmlns:a16="http://schemas.microsoft.com/office/drawing/2014/main" id="{34563499-8DD1-43D0-A630-8FFA052164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88376" y="4113304"/>
              <a:ext cx="3200400" cy="3200400"/>
            </a:xfrm>
            <a:prstGeom prst="arc">
              <a:avLst>
                <a:gd name="adj1" fmla="val 19900007"/>
                <a:gd name="adj2" fmla="val 2698044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9" name="Arc 39">
              <a:extLst>
                <a:ext uri="{FF2B5EF4-FFF2-40B4-BE49-F238E27FC236}">
                  <a16:creationId xmlns:a16="http://schemas.microsoft.com/office/drawing/2014/main" id="{0B3D07EC-0A67-4171-8C4D-3225ABFF13C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73976" y="3198904"/>
              <a:ext cx="5029200" cy="5029200"/>
            </a:xfrm>
            <a:prstGeom prst="arc">
              <a:avLst>
                <a:gd name="adj1" fmla="val 19864520"/>
                <a:gd name="adj2" fmla="val 2707333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Arc 40">
              <a:extLst>
                <a:ext uri="{FF2B5EF4-FFF2-40B4-BE49-F238E27FC236}">
                  <a16:creationId xmlns:a16="http://schemas.microsoft.com/office/drawing/2014/main" id="{9B71B452-7FAB-4B82-A2F7-4B6119BB1B0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116776" y="2741704"/>
              <a:ext cx="5943600" cy="5943600"/>
            </a:xfrm>
            <a:prstGeom prst="arc">
              <a:avLst>
                <a:gd name="adj1" fmla="val 17982739"/>
                <a:gd name="adj2" fmla="val 3585340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1" name="Arc 41">
              <a:extLst>
                <a:ext uri="{FF2B5EF4-FFF2-40B4-BE49-F238E27FC236}">
                  <a16:creationId xmlns:a16="http://schemas.microsoft.com/office/drawing/2014/main" id="{909DB5C3-26A5-4962-B2DE-3AFEF74D49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430976" y="2017804"/>
              <a:ext cx="7315200" cy="7315200"/>
            </a:xfrm>
            <a:prstGeom prst="arc">
              <a:avLst>
                <a:gd name="adj1" fmla="val 18871031"/>
                <a:gd name="adj2" fmla="val 1795229"/>
              </a:avLst>
            </a:prstGeom>
            <a:grpFill/>
            <a:ln w="25400" cap="rnd">
              <a:solidFill>
                <a:schemeClr val="tx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42" name="TextBox 38">
            <a:extLst>
              <a:ext uri="{FF2B5EF4-FFF2-40B4-BE49-F238E27FC236}">
                <a16:creationId xmlns:a16="http://schemas.microsoft.com/office/drawing/2014/main" id="{81382915-18B4-4AA0-8F1F-A4DB7247C54B}"/>
              </a:ext>
            </a:extLst>
          </p:cNvPr>
          <p:cNvSpPr txBox="1"/>
          <p:nvPr/>
        </p:nvSpPr>
        <p:spPr>
          <a:xfrm>
            <a:off x="6105209" y="4915250"/>
            <a:ext cx="4128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資工二：呂宗哲、曾睿銓、蕭子祥、錢明皇、鄭宇軒、蘇展陞、謝明湟，資管二：潘巧書</a:t>
            </a:r>
          </a:p>
        </p:txBody>
      </p:sp>
    </p:spTree>
    <p:extLst>
      <p:ext uri="{BB962C8B-B14F-4D97-AF65-F5344CB8AC3E}">
        <p14:creationId xmlns:p14="http://schemas.microsoft.com/office/powerpoint/2010/main" val="136588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 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Hmisc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9691D8-0078-4D9A-82E9-BA571C69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859"/>
            <a:ext cx="12192000" cy="237760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E04C7-D396-4CBB-B131-57216B904507}"/>
              </a:ext>
            </a:extLst>
          </p:cNvPr>
          <p:cNvSpPr txBox="1"/>
          <p:nvPr/>
        </p:nvSpPr>
        <p:spPr>
          <a:xfrm>
            <a:off x="1481639" y="5122596"/>
            <a:ext cx="9228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此資料集收集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748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筆資料，資料包含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平均距離上次捐血的時間是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9.507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個月，平均捐血量是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1379 c.c.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892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觀察數據相關係數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DB717D-EC49-4A0F-A9FB-0DAD17EDC6D4}"/>
              </a:ext>
            </a:extLst>
          </p:cNvPr>
          <p:cNvSpPr txBox="1"/>
          <p:nvPr/>
        </p:nvSpPr>
        <p:spPr>
          <a:xfrm>
            <a:off x="1481639" y="1588332"/>
            <a:ext cx="9228721" cy="400110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cor</a:t>
            </a:r>
            <a:r>
              <a:rPr lang="en-US" altLang="zh-TW" sz="2000" dirty="0"/>
              <a:t>(data)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3D5DE9-78D2-4489-8DA3-39D03D55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" y="2564130"/>
            <a:ext cx="11590020" cy="17297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F19276-2DC2-4F4C-9EC3-67D66CC34D01}"/>
              </a:ext>
            </a:extLst>
          </p:cNvPr>
          <p:cNvSpPr txBox="1"/>
          <p:nvPr/>
        </p:nvSpPr>
        <p:spPr>
          <a:xfrm>
            <a:off x="1481639" y="5122596"/>
            <a:ext cx="9228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由此可以觀察出他們之間的相關係數，</a:t>
            </a: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捐血次數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Monetary(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總捐血量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是顯著性正相關。</a:t>
            </a:r>
          </a:p>
        </p:txBody>
      </p:sp>
    </p:spTree>
    <p:extLst>
      <p:ext uri="{BB962C8B-B14F-4D97-AF65-F5344CB8AC3E}">
        <p14:creationId xmlns:p14="http://schemas.microsoft.com/office/powerpoint/2010/main" val="166344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5" y="2811635"/>
            <a:ext cx="2529410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</a:t>
            </a:r>
            <a:r>
              <a:rPr lang="en-US" altLang="zh-TW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3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01706EB-49F0-45A2-9B78-6AD73E262376}"/>
              </a:ext>
            </a:extLst>
          </p:cNvPr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常態檢定</a:t>
            </a:r>
            <a:endParaRPr lang="zh-CN" altLang="en-US" sz="4267" b="1" dirty="0">
              <a:solidFill>
                <a:srgbClr val="DE4A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56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檢測資料常態分佈</a:t>
            </a:r>
            <a:endParaRPr lang="zh-CN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0B164E-6817-4B38-B7D0-E28F744BDF87}"/>
              </a:ext>
            </a:extLst>
          </p:cNvPr>
          <p:cNvSpPr txBox="1"/>
          <p:nvPr/>
        </p:nvSpPr>
        <p:spPr>
          <a:xfrm>
            <a:off x="190249" y="1516144"/>
            <a:ext cx="5745330" cy="3785652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par(</a:t>
            </a:r>
            <a:r>
              <a:rPr lang="en-US" altLang="zh-TW" sz="1600" dirty="0" err="1"/>
              <a:t>mfrow</a:t>
            </a:r>
            <a:r>
              <a:rPr lang="en-US" altLang="zh-TW" sz="1600" dirty="0"/>
              <a:t>=c(3,2)) # </a:t>
            </a:r>
            <a:r>
              <a:rPr lang="zh-TW" altLang="en-US" sz="1600" dirty="0"/>
              <a:t>圖片呈現三列兩欄的排列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# </a:t>
            </a:r>
            <a:r>
              <a:rPr lang="en-US" altLang="zh-TW" sz="1600" dirty="0" err="1"/>
              <a:t>Recency..months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qqnorm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data$Recency</a:t>
            </a:r>
            <a:r>
              <a:rPr lang="en-US" altLang="zh-TW" sz="1600" dirty="0"/>
              <a:t>..months., main="Recency") #</a:t>
            </a:r>
            <a:r>
              <a:rPr lang="zh-TW" altLang="en-US" sz="1600" dirty="0"/>
              <a:t>常態機率圖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 err="1"/>
              <a:t>qqline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data$Recency</a:t>
            </a:r>
            <a:r>
              <a:rPr lang="en-US" altLang="zh-TW" sz="1600" dirty="0"/>
              <a:t>..</a:t>
            </a:r>
            <a:r>
              <a:rPr lang="en-US" altLang="zh-TW" sz="1600" dirty="0" err="1"/>
              <a:t>months.,col</a:t>
            </a:r>
            <a:r>
              <a:rPr lang="en-US" altLang="zh-TW" sz="1600" dirty="0"/>
              <a:t>="Red") #</a:t>
            </a:r>
            <a:r>
              <a:rPr lang="zh-TW" altLang="en-US" sz="1600" dirty="0"/>
              <a:t>畫出最佳斜線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 err="1"/>
              <a:t>shapiro.test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data$Recency</a:t>
            </a:r>
            <a:r>
              <a:rPr lang="en-US" altLang="zh-TW" sz="1600" dirty="0"/>
              <a:t>..months.) #shapiro-wilk </a:t>
            </a:r>
            <a:r>
              <a:rPr lang="zh-TW" altLang="en-US" sz="1600" dirty="0"/>
              <a:t>檢定</a:t>
            </a:r>
          </a:p>
          <a:p>
            <a:r>
              <a:rPr lang="zh-TW" altLang="en-US" sz="1600" dirty="0"/>
              <a:t>  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# </a:t>
            </a:r>
            <a:r>
              <a:rPr lang="en-US" altLang="zh-TW" sz="1600" dirty="0" err="1"/>
              <a:t>Frequency..times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qqnorm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data$Frequency</a:t>
            </a:r>
            <a:r>
              <a:rPr lang="en-US" altLang="zh-TW" sz="1600" dirty="0"/>
              <a:t>..times., main="Frequency") #</a:t>
            </a:r>
            <a:r>
              <a:rPr lang="zh-TW" altLang="en-US" sz="1600" dirty="0"/>
              <a:t>常態機率圖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 err="1"/>
              <a:t>qqline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data$Frequency</a:t>
            </a:r>
            <a:r>
              <a:rPr lang="en-US" altLang="zh-TW" sz="1600" dirty="0"/>
              <a:t>..</a:t>
            </a:r>
            <a:r>
              <a:rPr lang="en-US" altLang="zh-TW" sz="1600" dirty="0" err="1"/>
              <a:t>times.,col</a:t>
            </a:r>
            <a:r>
              <a:rPr lang="en-US" altLang="zh-TW" sz="1600" dirty="0"/>
              <a:t>="Blue") #</a:t>
            </a:r>
            <a:r>
              <a:rPr lang="zh-TW" altLang="en-US" sz="1600" dirty="0"/>
              <a:t>畫出最佳斜線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 err="1"/>
              <a:t>shapiro.test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data$Frequency</a:t>
            </a:r>
            <a:r>
              <a:rPr lang="en-US" altLang="zh-TW" sz="1600" dirty="0"/>
              <a:t>..times.) #shapiro-wilk </a:t>
            </a:r>
            <a:r>
              <a:rPr lang="zh-TW" altLang="en-US" sz="1600" dirty="0"/>
              <a:t>檢定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E38753-EFBA-4DA2-AE16-EB99D0502F78}"/>
              </a:ext>
            </a:extLst>
          </p:cNvPr>
          <p:cNvSpPr txBox="1"/>
          <p:nvPr/>
        </p:nvSpPr>
        <p:spPr>
          <a:xfrm>
            <a:off x="6256421" y="1516144"/>
            <a:ext cx="5745328" cy="3785652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/>
              <a:t> # Monetary..c.c..blood.</a:t>
            </a:r>
          </a:p>
          <a:p>
            <a:r>
              <a:rPr lang="en-US" altLang="zh-TW" sz="1600"/>
              <a:t>  qqnorm(data$Monetary..c.c..blood., main="Monetary") #</a:t>
            </a:r>
            <a:r>
              <a:rPr lang="zh-TW" altLang="en-US" sz="1600"/>
              <a:t>常態機率圖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qqline(data$Monetary..c.c..blood.,col="Yellow") #</a:t>
            </a:r>
            <a:r>
              <a:rPr lang="zh-TW" altLang="en-US" sz="1600"/>
              <a:t>畫出最佳斜線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shapiro.test(data$Monetary..c.c..blood.) #shapiro-wilk </a:t>
            </a:r>
            <a:r>
              <a:rPr lang="zh-TW" altLang="en-US" sz="1600"/>
              <a:t>檢定</a:t>
            </a:r>
          </a:p>
          <a:p>
            <a:r>
              <a:rPr lang="zh-TW" altLang="en-US" sz="1600"/>
              <a:t>  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# Time..months.</a:t>
            </a:r>
          </a:p>
          <a:p>
            <a:r>
              <a:rPr lang="en-US" altLang="zh-TW" sz="1600"/>
              <a:t>  qqnorm(data$Time..months., main="Time") #</a:t>
            </a:r>
            <a:r>
              <a:rPr lang="zh-TW" altLang="en-US" sz="1600"/>
              <a:t>常態機率圖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qqline(data$Time..months.,col="Green") #</a:t>
            </a:r>
            <a:r>
              <a:rPr lang="zh-TW" altLang="en-US" sz="1600"/>
              <a:t>畫出最佳斜線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shapiro.test(data$Time..months.) #shapiro-wilk </a:t>
            </a:r>
            <a:r>
              <a:rPr lang="zh-TW" altLang="en-US" sz="1600"/>
              <a:t>檢定</a:t>
            </a:r>
          </a:p>
          <a:p>
            <a:r>
              <a:rPr lang="zh-TW" altLang="en-US" sz="1600"/>
              <a:t>  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# whether2007</a:t>
            </a:r>
          </a:p>
          <a:p>
            <a:r>
              <a:rPr lang="en-US" altLang="zh-TW" sz="1600"/>
              <a:t>  qqnorm(data$whether2007, main="whether2007") #</a:t>
            </a:r>
            <a:r>
              <a:rPr lang="zh-TW" altLang="en-US" sz="1600"/>
              <a:t>常態機率圖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qqline(data$whether2007,col="Purple") #</a:t>
            </a:r>
            <a:r>
              <a:rPr lang="zh-TW" altLang="en-US" sz="1600"/>
              <a:t>畫出最佳斜線</a:t>
            </a:r>
          </a:p>
          <a:p>
            <a:r>
              <a:rPr lang="zh-TW" altLang="en-US" sz="1600"/>
              <a:t>  </a:t>
            </a:r>
            <a:r>
              <a:rPr lang="en-US" altLang="zh-TW" sz="1600"/>
              <a:t>shapiro.test(data$whether2007) #shapiro-wilk </a:t>
            </a:r>
            <a:r>
              <a:rPr lang="zh-TW" altLang="en-US" sz="1600"/>
              <a:t>檢定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36095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檢測資料常態分佈</a:t>
            </a:r>
            <a:endParaRPr lang="zh-CN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8DE81A5-F591-41F9-9CA9-8FD2D606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90" y="2316075"/>
            <a:ext cx="4046220" cy="115824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A28B1F07-5D35-4E14-B134-9C1A73144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23" y="3954780"/>
            <a:ext cx="4091940" cy="115824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4BF0056-3415-4EB4-A659-D15CB0C61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92" y="1598992"/>
            <a:ext cx="4038600" cy="112014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CE7E46D-000A-4055-856F-FEB717673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90" y="3090509"/>
            <a:ext cx="4015740" cy="105156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AB5338D-7005-4BCB-8341-E3C35285B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70" y="4513446"/>
            <a:ext cx="402336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檢測資料常態分佈</a:t>
            </a:r>
            <a:endParaRPr lang="zh-CN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6BE719-BDC1-4903-ABD6-A07CA9EF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97" y="0"/>
            <a:ext cx="7920203" cy="556746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866B5A-7B76-46FC-9F04-F7B6969279AC}"/>
              </a:ext>
            </a:extLst>
          </p:cNvPr>
          <p:cNvSpPr txBox="1"/>
          <p:nvPr/>
        </p:nvSpPr>
        <p:spPr>
          <a:xfrm>
            <a:off x="1305177" y="5764276"/>
            <a:ext cx="9587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五個變數在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Shapiro-Wilk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檢定中得出的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p-value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都遠小於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p-value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非常小，所以拒絕虛無假設，表示這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個變數都不符合常態分佈。</a:t>
            </a:r>
          </a:p>
        </p:txBody>
      </p:sp>
    </p:spTree>
    <p:extLst>
      <p:ext uri="{BB962C8B-B14F-4D97-AF65-F5344CB8AC3E}">
        <p14:creationId xmlns:p14="http://schemas.microsoft.com/office/powerpoint/2010/main" val="325193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5" y="2811635"/>
            <a:ext cx="2279727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</a:t>
            </a:r>
            <a:r>
              <a:rPr lang="en-US" altLang="zh-TW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4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01706EB-49F0-45A2-9B78-6AD73E262376}"/>
              </a:ext>
            </a:extLst>
          </p:cNvPr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回歸分析</a:t>
            </a:r>
            <a:endParaRPr lang="zh-CN" altLang="en-US" sz="4267" b="1" dirty="0">
              <a:solidFill>
                <a:srgbClr val="DE4A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89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得知資料線性成長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894956"/>
            <a:ext cx="9228721" cy="3477875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ggplot2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  <a:p>
            <a:r>
              <a:rPr lang="en-US" altLang="zh-TW" sz="2000" dirty="0"/>
              <a:t>library(ggplot2)</a:t>
            </a:r>
          </a:p>
          <a:p>
            <a:endParaRPr lang="en-US" altLang="zh-TW" sz="2000" dirty="0"/>
          </a:p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取出資料中的 </a:t>
            </a:r>
            <a:r>
              <a:rPr lang="en-US" altLang="zh-TW" sz="2000" dirty="0"/>
              <a:t>frequency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dirty="0"/>
              <a:t>whether2007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 err="1"/>
              <a:t>frequency_column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data$Frequency</a:t>
            </a:r>
            <a:r>
              <a:rPr lang="en-US" altLang="zh-TW" sz="2000" dirty="0"/>
              <a:t>..times.</a:t>
            </a:r>
          </a:p>
          <a:p>
            <a:r>
              <a:rPr lang="en-US" altLang="zh-TW" sz="2000" dirty="0"/>
              <a:t>whether2007_column = data$whether2007</a:t>
            </a:r>
          </a:p>
          <a:p>
            <a:endParaRPr lang="en-US" altLang="zh-TW" sz="2000" dirty="0"/>
          </a:p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繪製分佈圖</a:t>
            </a:r>
          </a:p>
          <a:p>
            <a:r>
              <a:rPr lang="en-US" altLang="zh-TW" sz="2000" dirty="0" err="1"/>
              <a:t>ggplot</a:t>
            </a:r>
            <a:r>
              <a:rPr lang="en-US" altLang="zh-TW" sz="2000" dirty="0"/>
              <a:t>(data, </a:t>
            </a:r>
            <a:r>
              <a:rPr lang="en-US" altLang="zh-TW" sz="2000" dirty="0" err="1"/>
              <a:t>aes</a:t>
            </a:r>
            <a:r>
              <a:rPr lang="en-US" altLang="zh-TW" sz="2000" dirty="0"/>
              <a:t>(x = </a:t>
            </a:r>
            <a:r>
              <a:rPr lang="en-US" altLang="zh-TW" sz="2000" dirty="0" err="1"/>
              <a:t>frequency_column</a:t>
            </a:r>
            <a:r>
              <a:rPr lang="en-US" altLang="zh-TW" sz="2000" dirty="0"/>
              <a:t>, y = whether2007_column)) + </a:t>
            </a:r>
            <a:r>
              <a:rPr lang="en-US" altLang="zh-TW" sz="2000" dirty="0" err="1"/>
              <a:t>geom_point</a:t>
            </a:r>
            <a:r>
              <a:rPr lang="en-US" altLang="zh-TW" sz="2000" dirty="0"/>
              <a:t>(shape = 10, size = 5) + </a:t>
            </a:r>
            <a:r>
              <a:rPr lang="en-US" altLang="zh-TW" sz="2000" dirty="0" err="1"/>
              <a:t>geom_smooth</a:t>
            </a:r>
            <a:r>
              <a:rPr lang="en-US" altLang="zh-TW" sz="2000" dirty="0"/>
              <a:t>(formula = y ~ x, method = "</a:t>
            </a:r>
            <a:r>
              <a:rPr lang="en-US" altLang="zh-TW" sz="2000" dirty="0" err="1"/>
              <a:t>lm</a:t>
            </a:r>
            <a:r>
              <a:rPr lang="en-US" altLang="zh-TW" sz="2000" dirty="0"/>
              <a:t>") + labs(x = "frequency", y = "whether2007")</a:t>
            </a:r>
          </a:p>
        </p:txBody>
      </p:sp>
    </p:spTree>
    <p:extLst>
      <p:ext uri="{BB962C8B-B14F-4D97-AF65-F5344CB8AC3E}">
        <p14:creationId xmlns:p14="http://schemas.microsoft.com/office/powerpoint/2010/main" val="395966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得知資料線性成長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9002A2-0456-4EFE-A4AA-8F11642AD5AF}"/>
              </a:ext>
            </a:extLst>
          </p:cNvPr>
          <p:cNvSpPr txBox="1"/>
          <p:nvPr/>
        </p:nvSpPr>
        <p:spPr>
          <a:xfrm>
            <a:off x="1407193" y="5773067"/>
            <a:ext cx="940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whether2007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，因此點的分佈圖如圖所示。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較高的人，會相對較有機會在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March 2007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進行捐血。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9671B-0C5F-452E-B8EA-654C1AD4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6" y="1195935"/>
            <a:ext cx="6420027" cy="45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3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分析回歸模型公式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707886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LM &lt;- </a:t>
            </a:r>
            <a:r>
              <a:rPr lang="en-US" altLang="zh-TW" sz="2000" dirty="0" err="1"/>
              <a:t>lm</a:t>
            </a:r>
            <a:r>
              <a:rPr lang="en-US" altLang="zh-TW" sz="2000" dirty="0"/>
              <a:t>(whether2007_column~frequency_column, data=data)</a:t>
            </a:r>
          </a:p>
          <a:p>
            <a:r>
              <a:rPr lang="en-US" altLang="zh-TW" sz="2000" dirty="0"/>
              <a:t>summary(LM)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ED466-C15C-4AD9-97F3-6A0934ECBF66}"/>
              </a:ext>
            </a:extLst>
          </p:cNvPr>
          <p:cNvSpPr txBox="1"/>
          <p:nvPr/>
        </p:nvSpPr>
        <p:spPr>
          <a:xfrm>
            <a:off x="1481639" y="5834342"/>
            <a:ext cx="9228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whether2007 = (0.149982) + (0.0115955) *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捐血次數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Adjusted R-squared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數值較低，表示不適合用此數據建立模型。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E056FE-AEE6-4AE7-B3D7-BC61B246E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9" b="7946"/>
          <a:stretch/>
        </p:blipFill>
        <p:spPr>
          <a:xfrm>
            <a:off x="3022733" y="2477993"/>
            <a:ext cx="6146533" cy="3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979"/>
            <a:ext cx="3599723" cy="6849021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35284" y="3483694"/>
            <a:ext cx="2462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DE4A40"/>
                </a:solidFill>
              </a:rPr>
              <a:t>Contents</a:t>
            </a:r>
            <a:endParaRPr lang="zh-CN" altLang="en-US" sz="4800" b="1" dirty="0">
              <a:solidFill>
                <a:srgbClr val="DE4A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409" y="2521512"/>
            <a:ext cx="1688283" cy="995209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zh-CN" altLang="en-US" sz="58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r>
              <a:rPr lang="zh-TW" altLang="en-US" sz="58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endParaRPr lang="zh-CN" altLang="en-US" sz="5867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1904" y="1251297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31904" y="2039764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基本敘述統計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904" y="2789345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常態檢定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31904" y="3587381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回歸分析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5E7A91-0796-44D1-BF69-88CF41C408E0}"/>
              </a:ext>
            </a:extLst>
          </p:cNvPr>
          <p:cNvSpPr/>
          <p:nvPr/>
        </p:nvSpPr>
        <p:spPr>
          <a:xfrm>
            <a:off x="5231904" y="4385417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0FC9A3-1352-451A-8779-9ADA8CC19228}"/>
              </a:ext>
            </a:extLst>
          </p:cNvPr>
          <p:cNvSpPr/>
          <p:nvPr/>
        </p:nvSpPr>
        <p:spPr>
          <a:xfrm>
            <a:off x="5231904" y="5183453"/>
            <a:ext cx="5376597" cy="473240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</a:t>
            </a:r>
            <a:endParaRPr lang="zh-CN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7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5" y="2811635"/>
            <a:ext cx="2143664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</a:t>
            </a:r>
            <a:r>
              <a:rPr lang="en-US" altLang="zh-TW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5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01706EB-49F0-45A2-9B78-6AD73E262376}"/>
              </a:ext>
            </a:extLst>
          </p:cNvPr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決策樹</a:t>
            </a:r>
            <a:endParaRPr lang="zh-CN" altLang="en-US" sz="4267" b="1" dirty="0">
              <a:solidFill>
                <a:srgbClr val="DE4A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0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2A74A-115D-4D4B-84AF-2437750760B3}"/>
              </a:ext>
            </a:extLst>
          </p:cNvPr>
          <p:cNvSpPr txBox="1"/>
          <p:nvPr/>
        </p:nvSpPr>
        <p:spPr>
          <a:xfrm>
            <a:off x="190249" y="1516144"/>
            <a:ext cx="5745330" cy="3785652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require(</a:t>
            </a:r>
            <a:r>
              <a:rPr lang="en-US" altLang="zh-TW" sz="1600" dirty="0" err="1"/>
              <a:t>rpart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set.seed</a:t>
            </a:r>
            <a:r>
              <a:rPr lang="en-US" altLang="zh-TW" sz="1600" dirty="0"/>
              <a:t>(3)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# set 1 to "Yes", 0 to "No"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data$y</a:t>
            </a:r>
            <a:r>
              <a:rPr lang="en-US" altLang="zh-TW" sz="1600" dirty="0"/>
              <a:t> = "Yes"</a:t>
            </a:r>
          </a:p>
          <a:p>
            <a:r>
              <a:rPr lang="en-US" altLang="zh-TW" sz="1600" dirty="0"/>
              <a:t>  for(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in c(1:nrow(data))){</a:t>
            </a:r>
          </a:p>
          <a:p>
            <a:r>
              <a:rPr lang="en-US" altLang="zh-TW" sz="1600" dirty="0"/>
              <a:t>    if(data[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,]$whether == 1)</a:t>
            </a:r>
          </a:p>
          <a:p>
            <a:r>
              <a:rPr lang="en-US" altLang="zh-TW" sz="1600" dirty="0"/>
              <a:t>      data[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,]$y = "Yes"</a:t>
            </a:r>
          </a:p>
          <a:p>
            <a:r>
              <a:rPr lang="en-US" altLang="zh-TW" sz="1600" dirty="0"/>
              <a:t>    else</a:t>
            </a:r>
          </a:p>
          <a:p>
            <a:r>
              <a:rPr lang="en-US" altLang="zh-TW" sz="1600" dirty="0"/>
              <a:t>      data[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,]$y = "No" </a:t>
            </a:r>
          </a:p>
          <a:p>
            <a:r>
              <a:rPr lang="en-US" altLang="zh-TW" sz="1600" dirty="0"/>
              <a:t>  }</a:t>
            </a:r>
          </a:p>
          <a:p>
            <a:r>
              <a:rPr lang="en-US" altLang="zh-TW" sz="1600" dirty="0"/>
              <a:t>  data &lt;- data[,-5]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13B528-B040-489E-A09C-BFA00B60F449}"/>
              </a:ext>
            </a:extLst>
          </p:cNvPr>
          <p:cNvSpPr txBox="1"/>
          <p:nvPr/>
        </p:nvSpPr>
        <p:spPr>
          <a:xfrm>
            <a:off x="6256421" y="1516144"/>
            <a:ext cx="5745328" cy="3785652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 # train = 80%, test = 20%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train.index</a:t>
            </a:r>
            <a:r>
              <a:rPr lang="en-US" altLang="zh-TW" sz="1600" dirty="0"/>
              <a:t> = sample(x = 1:nrow(data), size = ceiling(0.8 * </a:t>
            </a:r>
            <a:r>
              <a:rPr lang="en-US" altLang="zh-TW" sz="1600" dirty="0" err="1"/>
              <a:t>nrow</a:t>
            </a:r>
            <a:r>
              <a:rPr lang="en-US" altLang="zh-TW" sz="1600" dirty="0"/>
              <a:t>(data)))</a:t>
            </a:r>
          </a:p>
          <a:p>
            <a:r>
              <a:rPr lang="en-US" altLang="zh-TW" sz="1600" dirty="0"/>
              <a:t>  train = data[</a:t>
            </a:r>
            <a:r>
              <a:rPr lang="en-US" altLang="zh-TW" sz="1600" dirty="0" err="1"/>
              <a:t>train.index</a:t>
            </a:r>
            <a:r>
              <a:rPr lang="en-US" altLang="zh-TW" sz="1600" dirty="0"/>
              <a:t>,]</a:t>
            </a:r>
          </a:p>
          <a:p>
            <a:r>
              <a:rPr lang="en-US" altLang="zh-TW" sz="1600" dirty="0"/>
              <a:t>  test = data[-</a:t>
            </a:r>
            <a:r>
              <a:rPr lang="en-US" altLang="zh-TW" sz="1600" dirty="0" err="1"/>
              <a:t>train.index</a:t>
            </a:r>
            <a:r>
              <a:rPr lang="en-US" altLang="zh-TW" sz="1600" dirty="0"/>
              <a:t>,]</a:t>
            </a:r>
          </a:p>
          <a:p>
            <a:r>
              <a:rPr lang="en-US" altLang="zh-TW" sz="1600" dirty="0"/>
              <a:t>  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cart.model</a:t>
            </a:r>
            <a:r>
              <a:rPr lang="en-US" altLang="zh-TW" sz="1600" dirty="0"/>
              <a:t>&lt;- </a:t>
            </a:r>
            <a:r>
              <a:rPr lang="en-US" altLang="zh-TW" sz="1600" dirty="0" err="1"/>
              <a:t>rpart</a:t>
            </a:r>
            <a:r>
              <a:rPr lang="en-US" altLang="zh-TW" sz="1600" dirty="0"/>
              <a:t>(whether2007~. , data=train)</a:t>
            </a:r>
          </a:p>
          <a:p>
            <a:r>
              <a:rPr lang="en-US" altLang="zh-TW" sz="1600" dirty="0"/>
              <a:t>  #cart.model&lt;- </a:t>
            </a:r>
            <a:r>
              <a:rPr lang="en-US" altLang="zh-TW" sz="1600" dirty="0" err="1"/>
              <a:t>rpart</a:t>
            </a:r>
            <a:r>
              <a:rPr lang="en-US" altLang="zh-TW" sz="1600" dirty="0"/>
              <a:t>(y~. , data=train)</a:t>
            </a:r>
          </a:p>
          <a:p>
            <a:r>
              <a:rPr lang="en-US" altLang="zh-TW" sz="1600" dirty="0"/>
              <a:t>  </a:t>
            </a:r>
          </a:p>
          <a:p>
            <a:r>
              <a:rPr lang="en-US" altLang="zh-TW" sz="1600" dirty="0"/>
              <a:t>  require(</a:t>
            </a:r>
            <a:r>
              <a:rPr lang="en-US" altLang="zh-TW" sz="1600" dirty="0" err="1"/>
              <a:t>rpart.plot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prp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cart.model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faclen</a:t>
            </a:r>
            <a:r>
              <a:rPr lang="en-US" altLang="zh-TW" sz="1600" dirty="0"/>
              <a:t>=0,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fallen.leaves</a:t>
            </a:r>
            <a:r>
              <a:rPr lang="en-US" altLang="zh-TW" sz="1600" dirty="0"/>
              <a:t>=TRUE,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shadow.col</a:t>
            </a:r>
            <a:r>
              <a:rPr lang="en-US" altLang="zh-TW" sz="1600" dirty="0"/>
              <a:t>="gray",</a:t>
            </a:r>
          </a:p>
          <a:p>
            <a:r>
              <a:rPr lang="en-US" altLang="zh-TW" sz="1600" dirty="0"/>
              <a:t>      extra=1)</a:t>
            </a:r>
          </a:p>
        </p:txBody>
      </p:sp>
    </p:spTree>
    <p:extLst>
      <p:ext uri="{BB962C8B-B14F-4D97-AF65-F5344CB8AC3E}">
        <p14:creationId xmlns:p14="http://schemas.microsoft.com/office/powerpoint/2010/main" val="213921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ADE640-A933-4EE3-AEF9-2A1F85EFF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517859"/>
            <a:ext cx="6886575" cy="52292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CDF2D9-49ED-4DB1-8981-DA9DD00A5D71}"/>
              </a:ext>
            </a:extLst>
          </p:cNvPr>
          <p:cNvSpPr txBox="1"/>
          <p:nvPr/>
        </p:nvSpPr>
        <p:spPr>
          <a:xfrm>
            <a:off x="7232342" y="841992"/>
            <a:ext cx="512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為方便解讀，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whether2007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原先是個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value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，則顯示為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"Yes"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，則顯示為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"No")</a:t>
            </a:r>
          </a:p>
        </p:txBody>
      </p:sp>
    </p:spTree>
    <p:extLst>
      <p:ext uri="{BB962C8B-B14F-4D97-AF65-F5344CB8AC3E}">
        <p14:creationId xmlns:p14="http://schemas.microsoft.com/office/powerpoint/2010/main" val="229528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5A9968-3B0B-4D70-A6AF-79F3C4F16B5B}"/>
              </a:ext>
            </a:extLst>
          </p:cNvPr>
          <p:cNvSpPr txBox="1"/>
          <p:nvPr/>
        </p:nvSpPr>
        <p:spPr>
          <a:xfrm>
            <a:off x="388904" y="1300647"/>
            <a:ext cx="11414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Recency(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最近一次捐血相隔幾個月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第一次捐血的時間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是影響到最終是否會在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March 2007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捐血的因素。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March 2007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捐血的人：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個月內有捐過血 且 捐血次數至少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符合直覺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)(6/7 = 86%)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(2)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個月內有捐過血 且 第一次捐血距今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19~50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 且 捐血次數至少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(34/53 = 64%)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(3)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個月內有捐過血 且 捐血次數至少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且 第一次捐血距今小於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(14/16 = 88%)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捐血多次的人較會在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March 2007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前來捐血。此外，第一次捐血時間距今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19~50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個月的人較會來捐血。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March 2007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捐血的人：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(1)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最近一次捐血距今超過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符合直覺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)(258/293 = 88%)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(2)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個月內但捐血次數少於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符合直覺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)(105/145 = 72%)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(3)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個月內、第一次捐血距今超過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 且 捐血次數小於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(41/49 = 84%)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(4)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個月內、 捐血次數在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5~7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 且 第一次捐血距今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19~50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個月的人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(22/36 = 61%)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最近一次捐血較久遠的人比較不會前來捐血</a:t>
            </a:r>
          </a:p>
        </p:txBody>
      </p:sp>
    </p:spTree>
    <p:extLst>
      <p:ext uri="{BB962C8B-B14F-4D97-AF65-F5344CB8AC3E}">
        <p14:creationId xmlns:p14="http://schemas.microsoft.com/office/powerpoint/2010/main" val="235403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觀察分群準確性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1631216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pred &lt;- predict(</a:t>
            </a:r>
            <a:r>
              <a:rPr lang="en-US" altLang="zh-TW" sz="2000" dirty="0" err="1"/>
              <a:t>cart.model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newdata</a:t>
            </a:r>
            <a:r>
              <a:rPr lang="en-US" altLang="zh-TW" sz="2000" dirty="0"/>
              <a:t>=test, type = "class")</a:t>
            </a:r>
          </a:p>
          <a:p>
            <a:r>
              <a:rPr lang="en-US" altLang="zh-TW" sz="2000" dirty="0"/>
              <a:t>table(real=</a:t>
            </a:r>
            <a:r>
              <a:rPr lang="en-US" altLang="zh-TW" sz="2000" dirty="0" err="1"/>
              <a:t>test$y</a:t>
            </a:r>
            <a:r>
              <a:rPr lang="en-US" altLang="zh-TW" sz="2000" dirty="0"/>
              <a:t>, predict=pred)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confus.matrix</a:t>
            </a:r>
            <a:r>
              <a:rPr lang="en-US" altLang="zh-TW" sz="2000" dirty="0"/>
              <a:t> &lt;- table(real=</a:t>
            </a:r>
            <a:r>
              <a:rPr lang="en-US" altLang="zh-TW" sz="2000" dirty="0" err="1"/>
              <a:t>test$Survived</a:t>
            </a:r>
            <a:r>
              <a:rPr lang="en-US" altLang="zh-TW" sz="2000" dirty="0"/>
              <a:t>, predict=pred)</a:t>
            </a:r>
          </a:p>
          <a:p>
            <a:r>
              <a:rPr lang="en-US" altLang="zh-TW" sz="2000" dirty="0"/>
              <a:t>sum(</a:t>
            </a:r>
            <a:r>
              <a:rPr lang="en-US" altLang="zh-TW" sz="2000" dirty="0" err="1"/>
              <a:t>diag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confus.matrix</a:t>
            </a:r>
            <a:r>
              <a:rPr lang="en-US" altLang="zh-TW" sz="2000" dirty="0"/>
              <a:t>))/sum(</a:t>
            </a:r>
            <a:r>
              <a:rPr lang="en-US" altLang="zh-TW" sz="2000" dirty="0" err="1"/>
              <a:t>confus.matrix</a:t>
            </a:r>
            <a:r>
              <a:rPr lang="en-US" altLang="zh-TW" sz="2000" dirty="0"/>
              <a:t>)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ED466-C15C-4AD9-97F3-6A0934ECBF66}"/>
              </a:ext>
            </a:extLst>
          </p:cNvPr>
          <p:cNvSpPr txBox="1"/>
          <p:nvPr/>
        </p:nvSpPr>
        <p:spPr>
          <a:xfrm>
            <a:off x="1481639" y="5834342"/>
            <a:ext cx="922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預測的分群結果是理想的，大部分都有預測正確，準確率也達到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85.9%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21F220-E0A3-4A32-831D-D6D7E5F2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9" y="3827436"/>
            <a:ext cx="1653540" cy="11277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32176A-7452-4826-9611-D473206E3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9" y="3945546"/>
            <a:ext cx="591312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5" y="2811635"/>
            <a:ext cx="1886991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Six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</a:t>
            </a:r>
            <a:r>
              <a:rPr lang="en-US" altLang="zh-TW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6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01706EB-49F0-45A2-9B78-6AD73E262376}"/>
              </a:ext>
            </a:extLst>
          </p:cNvPr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群集</a:t>
            </a:r>
            <a:endParaRPr lang="zh-CN" altLang="en-US" sz="4267" b="1" dirty="0">
              <a:solidFill>
                <a:srgbClr val="DE4A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2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4093428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/>
              <a:t># </a:t>
            </a:r>
            <a:r>
              <a:rPr lang="zh-TW" altLang="en-US" sz="2000" dirty="0"/>
              <a:t>將資料換回原先的版本</a:t>
            </a:r>
          </a:p>
          <a:p>
            <a:r>
              <a:rPr lang="zh-TW" altLang="en-US" sz="2000" dirty="0"/>
              <a:t>  </a:t>
            </a:r>
            <a:r>
              <a:rPr lang="en-US" altLang="zh-TW" sz="2000" dirty="0" err="1"/>
              <a:t>csvFile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file.path</a:t>
            </a:r>
            <a:r>
              <a:rPr lang="en-US" altLang="zh-TW" sz="2000" dirty="0"/>
              <a:t>("./</a:t>
            </a:r>
            <a:r>
              <a:rPr lang="en-US" altLang="zh-TW" sz="2000" dirty="0" err="1"/>
              <a:t>transfusion.data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data &lt;- read.csv(</a:t>
            </a:r>
            <a:r>
              <a:rPr lang="en-US" altLang="zh-TW" sz="2000" dirty="0" err="1"/>
              <a:t>csvFile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sep</a:t>
            </a:r>
            <a:r>
              <a:rPr lang="en-US" altLang="zh-TW" sz="2000" dirty="0"/>
              <a:t>=",")</a:t>
            </a:r>
          </a:p>
          <a:p>
            <a:r>
              <a:rPr lang="en-US" altLang="zh-TW" sz="2000" dirty="0"/>
              <a:t>  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E.dist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dist</a:t>
            </a:r>
            <a:r>
              <a:rPr lang="en-US" altLang="zh-TW" sz="2000" dirty="0"/>
              <a:t>(data, method = "</a:t>
            </a:r>
            <a:r>
              <a:rPr lang="en-US" altLang="zh-TW" sz="2000" dirty="0" err="1"/>
              <a:t>euclidean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M.dist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dist</a:t>
            </a:r>
            <a:r>
              <a:rPr lang="en-US" altLang="zh-TW" sz="2000" dirty="0"/>
              <a:t>(data, method = "</a:t>
            </a:r>
            <a:r>
              <a:rPr lang="en-US" altLang="zh-TW" sz="2000" dirty="0" err="1"/>
              <a:t>manhattan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</a:t>
            </a:r>
          </a:p>
          <a:p>
            <a:r>
              <a:rPr lang="en-US" altLang="zh-TW" sz="2000" dirty="0"/>
              <a:t>  par(</a:t>
            </a:r>
            <a:r>
              <a:rPr lang="en-US" altLang="zh-TW" sz="2000" dirty="0" err="1"/>
              <a:t>mfrow</a:t>
            </a:r>
            <a:r>
              <a:rPr lang="en-US" altLang="zh-TW" sz="2000" dirty="0"/>
              <a:t>=c(1,2))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h.E.cluster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hclust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E.dist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plot(</a:t>
            </a:r>
            <a:r>
              <a:rPr lang="en-US" altLang="zh-TW" sz="2000" dirty="0" err="1"/>
              <a:t>h.E.cluster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xlab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euclidean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h.M.cluster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hclust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M.dist</a:t>
            </a:r>
            <a:r>
              <a:rPr lang="en-US" altLang="zh-TW" sz="2000" dirty="0"/>
              <a:t>) </a:t>
            </a:r>
          </a:p>
          <a:p>
            <a:r>
              <a:rPr lang="en-US" altLang="zh-TW" sz="2000" dirty="0"/>
              <a:t>  plot(</a:t>
            </a:r>
            <a:r>
              <a:rPr lang="en-US" altLang="zh-TW" sz="2000" dirty="0" err="1"/>
              <a:t>h.M.cluster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xlab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manhattan</a:t>
            </a:r>
            <a:r>
              <a:rPr lang="en-US" altLang="zh-TW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5513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E5D6D4-69DB-401B-80C0-8C95BEE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195935"/>
            <a:ext cx="6886575" cy="52292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27C3CA-4C82-4796-8E24-8ED5AC6DABA8}"/>
              </a:ext>
            </a:extLst>
          </p:cNvPr>
          <p:cNvSpPr txBox="1"/>
          <p:nvPr/>
        </p:nvSpPr>
        <p:spPr>
          <a:xfrm>
            <a:off x="388904" y="2367171"/>
            <a:ext cx="49165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從圖形中無法得到有效的資訊，或許是資料量過大導致資料全部相黏在一起。</a:t>
            </a:r>
          </a:p>
          <a:p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因此，我們將原本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748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筆資料改為選取前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362190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2246769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 err="1"/>
              <a:t>E.dist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dist</a:t>
            </a:r>
            <a:r>
              <a:rPr lang="en-US" altLang="zh-TW" sz="2000" dirty="0"/>
              <a:t>(data[1:50,], method = "</a:t>
            </a:r>
            <a:r>
              <a:rPr lang="en-US" altLang="zh-TW" sz="2000" dirty="0" err="1"/>
              <a:t>euclidean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M.dist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dist</a:t>
            </a:r>
            <a:r>
              <a:rPr lang="en-US" altLang="zh-TW" sz="2000" dirty="0"/>
              <a:t>(data[1:50,], method = "</a:t>
            </a:r>
            <a:r>
              <a:rPr lang="en-US" altLang="zh-TW" sz="2000" dirty="0" err="1"/>
              <a:t>manhattan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par(</a:t>
            </a:r>
            <a:r>
              <a:rPr lang="en-US" altLang="zh-TW" sz="2000" dirty="0" err="1"/>
              <a:t>mfrow</a:t>
            </a:r>
            <a:r>
              <a:rPr lang="en-US" altLang="zh-TW" sz="2000" dirty="0"/>
              <a:t>=c(1,2))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h.E.cluster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hclust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E.dist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plot(</a:t>
            </a:r>
            <a:r>
              <a:rPr lang="en-US" altLang="zh-TW" sz="2000" dirty="0" err="1"/>
              <a:t>h.E.cluster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xlab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euclidean</a:t>
            </a:r>
            <a:r>
              <a:rPr lang="en-US" altLang="zh-TW" sz="2000" dirty="0"/>
              <a:t>")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h.M.cluster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hclust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M.dist</a:t>
            </a:r>
            <a:r>
              <a:rPr lang="en-US" altLang="zh-TW" sz="2000" dirty="0"/>
              <a:t>) </a:t>
            </a:r>
          </a:p>
          <a:p>
            <a:r>
              <a:rPr lang="en-US" altLang="zh-TW" sz="2000" dirty="0"/>
              <a:t>  plot(</a:t>
            </a:r>
            <a:r>
              <a:rPr lang="en-US" altLang="zh-TW" sz="2000" dirty="0" err="1"/>
              <a:t>h.M.cluster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xlab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manhattan</a:t>
            </a:r>
            <a:r>
              <a:rPr lang="en-US" altLang="zh-TW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9599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27C3CA-4C82-4796-8E24-8ED5AC6DABA8}"/>
              </a:ext>
            </a:extLst>
          </p:cNvPr>
          <p:cNvSpPr txBox="1"/>
          <p:nvPr/>
        </p:nvSpPr>
        <p:spPr>
          <a:xfrm>
            <a:off x="388904" y="2875002"/>
            <a:ext cx="4916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可以看出確實是因為數據量導致無法顯示圖，因此還需要其他資訊才能做分析。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63E2F3-D1FB-4392-8C07-F0EFBB80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195935"/>
            <a:ext cx="6886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4" y="2811635"/>
            <a:ext cx="2197974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</a:t>
            </a:r>
            <a:endParaRPr lang="zh-CN" altLang="en-US" sz="4267" b="1" dirty="0">
              <a:solidFill>
                <a:srgbClr val="DE4A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1015663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 err="1"/>
              <a:t>h.cluster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hclust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E.dist</a:t>
            </a:r>
            <a:r>
              <a:rPr lang="en-US" altLang="zh-TW" sz="2000" dirty="0"/>
              <a:t>, method="ward.D2")</a:t>
            </a:r>
          </a:p>
          <a:p>
            <a:r>
              <a:rPr lang="en-US" altLang="zh-TW" sz="2000" dirty="0"/>
              <a:t>  plot(</a:t>
            </a:r>
            <a:r>
              <a:rPr lang="en-US" altLang="zh-TW" sz="2000" dirty="0" err="1"/>
              <a:t>h.cluster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abline</a:t>
            </a:r>
            <a:r>
              <a:rPr lang="en-US" altLang="zh-TW" sz="2000" dirty="0"/>
              <a:t>(h=15000, col="red")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CC4E96-6186-41AC-B65C-611A0BD1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1" y="2101516"/>
            <a:ext cx="6264005" cy="47564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F53DA1-9C3A-40A7-825F-38ACA59F53E8}"/>
              </a:ext>
            </a:extLst>
          </p:cNvPr>
          <p:cNvSpPr txBox="1"/>
          <p:nvPr/>
        </p:nvSpPr>
        <p:spPr>
          <a:xfrm>
            <a:off x="244525" y="4291757"/>
            <a:ext cx="491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得知大致可分為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群，因此分群數為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621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 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使用歐式距離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曼哈頓距離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1015663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</a:t>
            </a:r>
            <a:r>
              <a:rPr lang="zh-TW" altLang="en-US" sz="2000" dirty="0"/>
              <a:t>使用 </a:t>
            </a:r>
            <a:r>
              <a:rPr lang="en-US" altLang="zh-TW" sz="2000" dirty="0" err="1"/>
              <a:t>kmeans</a:t>
            </a:r>
            <a:r>
              <a:rPr lang="en-US" altLang="zh-TW" sz="2000" dirty="0"/>
              <a:t>() </a:t>
            </a:r>
            <a:r>
              <a:rPr lang="zh-TW" altLang="en-US" sz="2000" dirty="0"/>
              <a:t>做切割式分群</a:t>
            </a:r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 err="1"/>
              <a:t>kmeans.cluster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kmeans</a:t>
            </a:r>
            <a:r>
              <a:rPr lang="en-US" altLang="zh-TW" sz="2000" dirty="0"/>
              <a:t>(data, centers=3)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kmeans.cluster$withinss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F53DA1-9C3A-40A7-825F-38ACA59F53E8}"/>
              </a:ext>
            </a:extLst>
          </p:cNvPr>
          <p:cNvSpPr txBox="1"/>
          <p:nvPr/>
        </p:nvSpPr>
        <p:spPr>
          <a:xfrm>
            <a:off x="1481640" y="5286375"/>
            <a:ext cx="922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群內的變異數是非常大的，因此此資料可能較不適合使用此方法分類。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5C63BE-CCD3-447C-BA33-71C149A0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80" y="3418267"/>
            <a:ext cx="504444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群集視覺化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2246769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#install.packages("factoextra")</a:t>
            </a:r>
          </a:p>
          <a:p>
            <a:r>
              <a:rPr lang="en-US" altLang="zh-TW" sz="2000" dirty="0"/>
              <a:t>  require(</a:t>
            </a:r>
            <a:r>
              <a:rPr lang="en-US" altLang="zh-TW" sz="2000" dirty="0" err="1"/>
              <a:t>factoextra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  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fviz_cluster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kmeans.cluster</a:t>
            </a:r>
            <a:r>
              <a:rPr lang="en-US" altLang="zh-TW" sz="2000" dirty="0"/>
              <a:t>,</a:t>
            </a:r>
          </a:p>
          <a:p>
            <a:r>
              <a:rPr lang="en-US" altLang="zh-TW" sz="2000" dirty="0"/>
              <a:t>               data = data,</a:t>
            </a:r>
          </a:p>
          <a:p>
            <a:r>
              <a:rPr lang="en-US" altLang="zh-TW" sz="2000" dirty="0"/>
              <a:t>               </a:t>
            </a:r>
            <a:r>
              <a:rPr lang="en-US" altLang="zh-TW" sz="2000" dirty="0" err="1"/>
              <a:t>geom</a:t>
            </a:r>
            <a:r>
              <a:rPr lang="en-US" altLang="zh-TW" sz="2000" dirty="0"/>
              <a:t> = c("point", "text"),</a:t>
            </a:r>
          </a:p>
          <a:p>
            <a:r>
              <a:rPr lang="en-US" altLang="zh-TW" sz="2000" dirty="0"/>
              <a:t>               </a:t>
            </a:r>
            <a:r>
              <a:rPr lang="en-US" altLang="zh-TW" sz="2000" dirty="0" err="1"/>
              <a:t>frame.type</a:t>
            </a:r>
            <a:r>
              <a:rPr lang="en-US" altLang="zh-TW" sz="2000" dirty="0"/>
              <a:t> = "norm")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F53DA1-9C3A-40A7-825F-38ACA59F53E8}"/>
              </a:ext>
            </a:extLst>
          </p:cNvPr>
          <p:cNvSpPr txBox="1"/>
          <p:nvPr/>
        </p:nvSpPr>
        <p:spPr>
          <a:xfrm>
            <a:off x="310566" y="4901654"/>
            <a:ext cx="485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群集中不同的分群有許多重複的地方，表示使用此方式分群的效果並不佳。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435D17-44F0-47BB-984A-D1161A23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628775"/>
            <a:ext cx="6886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最佳分群數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0" cy="3170099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fviz_nbclust</a:t>
            </a:r>
            <a:r>
              <a:rPr lang="en-US" altLang="zh-TW" sz="2000" dirty="0"/>
              <a:t>(data, </a:t>
            </a:r>
          </a:p>
          <a:p>
            <a:r>
              <a:rPr lang="en-US" altLang="zh-TW" sz="2000" dirty="0"/>
              <a:t>               </a:t>
            </a:r>
            <a:r>
              <a:rPr lang="en-US" altLang="zh-TW" sz="2000" dirty="0" err="1"/>
              <a:t>FUNcluster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hcut</a:t>
            </a:r>
            <a:r>
              <a:rPr lang="en-US" altLang="zh-TW" sz="2000" dirty="0"/>
              <a:t>,</a:t>
            </a:r>
          </a:p>
          <a:p>
            <a:r>
              <a:rPr lang="en-US" altLang="zh-TW" sz="2000" dirty="0"/>
              <a:t>               method = "</a:t>
            </a:r>
            <a:r>
              <a:rPr lang="en-US" altLang="zh-TW" sz="2000" dirty="0" err="1"/>
              <a:t>wss</a:t>
            </a:r>
            <a:r>
              <a:rPr lang="en-US" altLang="zh-TW" sz="2000" dirty="0"/>
              <a:t>",</a:t>
            </a:r>
          </a:p>
          <a:p>
            <a:r>
              <a:rPr lang="en-US" altLang="zh-TW" sz="2000" dirty="0"/>
              <a:t>               </a:t>
            </a:r>
            <a:r>
              <a:rPr lang="en-US" altLang="zh-TW" sz="2000" dirty="0" err="1"/>
              <a:t>k.max</a:t>
            </a:r>
            <a:r>
              <a:rPr lang="en-US" altLang="zh-TW" sz="2000" dirty="0"/>
              <a:t> = 12</a:t>
            </a:r>
          </a:p>
          <a:p>
            <a:r>
              <a:rPr lang="en-US" altLang="zh-TW" sz="2000" dirty="0"/>
              <a:t>  ) + 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labs(title="Elbow Method for HC") +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geom_vline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xintercept</a:t>
            </a:r>
            <a:r>
              <a:rPr lang="en-US" altLang="zh-TW" sz="2000" dirty="0"/>
              <a:t> = 3,</a:t>
            </a:r>
          </a:p>
          <a:p>
            <a:r>
              <a:rPr lang="en-US" altLang="zh-TW" sz="2000" dirty="0"/>
              <a:t>               </a:t>
            </a:r>
            <a:r>
              <a:rPr lang="en-US" altLang="zh-TW" sz="2000" dirty="0" err="1"/>
              <a:t>linetype</a:t>
            </a:r>
            <a:r>
              <a:rPr lang="en-US" altLang="zh-TW" sz="2000" dirty="0"/>
              <a:t> = 2)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F53DA1-9C3A-40A7-825F-38ACA59F53E8}"/>
              </a:ext>
            </a:extLst>
          </p:cNvPr>
          <p:cNvSpPr txBox="1"/>
          <p:nvPr/>
        </p:nvSpPr>
        <p:spPr>
          <a:xfrm>
            <a:off x="1481639" y="5542201"/>
            <a:ext cx="3363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最佳分群數式分成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85E496-1B90-48C5-8702-19FC7CB9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2" y="2190750"/>
            <a:ext cx="614648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0ED466-C15C-4AD9-97F3-6A0934ECBF66}"/>
              </a:ext>
            </a:extLst>
          </p:cNvPr>
          <p:cNvSpPr txBox="1"/>
          <p:nvPr/>
        </p:nvSpPr>
        <p:spPr>
          <a:xfrm>
            <a:off x="1449554" y="2028616"/>
            <a:ext cx="92928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呂宗哲：收集資料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曾睿銓：回歸分析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蕭子祥：基本敘述統計、常態分析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錢明皇：影片錄製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鄭宇軒：資料探勘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蘇展陞：資料探勘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謝明湟：資料探勘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潘巧書：製作簡報</a:t>
            </a:r>
          </a:p>
        </p:txBody>
      </p:sp>
    </p:spTree>
    <p:extLst>
      <p:ext uri="{BB962C8B-B14F-4D97-AF65-F5344CB8AC3E}">
        <p14:creationId xmlns:p14="http://schemas.microsoft.com/office/powerpoint/2010/main" val="356159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3">
            <a:extLst>
              <a:ext uri="{FF2B5EF4-FFF2-40B4-BE49-F238E27FC236}">
                <a16:creationId xmlns:a16="http://schemas.microsoft.com/office/drawing/2014/main" id="{B77241E0-8AE4-4E00-B44B-519C2EFA9937}"/>
              </a:ext>
            </a:extLst>
          </p:cNvPr>
          <p:cNvSpPr/>
          <p:nvPr/>
        </p:nvSpPr>
        <p:spPr>
          <a:xfrm>
            <a:off x="5337887" y="1700808"/>
            <a:ext cx="1536171" cy="1536171"/>
          </a:xfrm>
          <a:prstGeom prst="ellipse">
            <a:avLst/>
          </a:prstGeom>
          <a:solidFill>
            <a:schemeClr val="tx1">
              <a:alpha val="32941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35">
            <a:extLst>
              <a:ext uri="{FF2B5EF4-FFF2-40B4-BE49-F238E27FC236}">
                <a16:creationId xmlns:a16="http://schemas.microsoft.com/office/drawing/2014/main" id="{616485A3-9FD9-4764-A53C-4B90C2FBFB22}"/>
              </a:ext>
            </a:extLst>
          </p:cNvPr>
          <p:cNvCxnSpPr/>
          <p:nvPr/>
        </p:nvCxnSpPr>
        <p:spPr>
          <a:xfrm>
            <a:off x="3276224" y="3717032"/>
            <a:ext cx="5664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6">
            <a:extLst>
              <a:ext uri="{FF2B5EF4-FFF2-40B4-BE49-F238E27FC236}">
                <a16:creationId xmlns:a16="http://schemas.microsoft.com/office/drawing/2014/main" id="{2F7E3023-5A0E-492F-9349-0144C7504BFF}"/>
              </a:ext>
            </a:extLst>
          </p:cNvPr>
          <p:cNvCxnSpPr/>
          <p:nvPr/>
        </p:nvCxnSpPr>
        <p:spPr>
          <a:xfrm>
            <a:off x="3276224" y="4965171"/>
            <a:ext cx="5664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7">
            <a:extLst>
              <a:ext uri="{FF2B5EF4-FFF2-40B4-BE49-F238E27FC236}">
                <a16:creationId xmlns:a16="http://schemas.microsoft.com/office/drawing/2014/main" id="{125D3D1A-D91C-4DE5-922C-CF94D8349F98}"/>
              </a:ext>
            </a:extLst>
          </p:cNvPr>
          <p:cNvSpPr txBox="1"/>
          <p:nvPr/>
        </p:nvSpPr>
        <p:spPr>
          <a:xfrm>
            <a:off x="3276224" y="3909053"/>
            <a:ext cx="566462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b="1" dirty="0"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42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267" b="1" dirty="0"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4267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76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3F03E19-0E11-427A-8076-BDBED02BA303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從外部匯入資料</a:t>
            </a:r>
            <a:endParaRPr lang="zh-CN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5D960D-58D1-435B-90CB-DF1FBEBA9550}"/>
              </a:ext>
            </a:extLst>
          </p:cNvPr>
          <p:cNvSpPr txBox="1"/>
          <p:nvPr/>
        </p:nvSpPr>
        <p:spPr>
          <a:xfrm>
            <a:off x="1481639" y="1710125"/>
            <a:ext cx="9228722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取得檔案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/>
              <a:t>csvFile</a:t>
            </a:r>
            <a:r>
              <a:rPr lang="en-US" altLang="zh-TW" sz="2000" dirty="0"/>
              <a:t> &lt;- </a:t>
            </a:r>
            <a:r>
              <a:rPr lang="en-US" altLang="zh-TW" sz="2000" dirty="0" err="1"/>
              <a:t>file.path</a:t>
            </a:r>
            <a:r>
              <a:rPr lang="en-US" altLang="zh-TW" sz="2000" dirty="0"/>
              <a:t>("C:\\Users\\USER\\Desktop\\R</a:t>
            </a:r>
            <a:r>
              <a:rPr lang="zh-TW" altLang="en-US" sz="2000" dirty="0"/>
              <a:t>語言</a:t>
            </a:r>
            <a:r>
              <a:rPr lang="en-US" altLang="zh-TW" sz="2000" dirty="0"/>
              <a:t>\\</a:t>
            </a:r>
            <a:r>
              <a:rPr lang="zh-TW" altLang="en-US" sz="2000" dirty="0"/>
              <a:t>期末報告</a:t>
            </a:r>
            <a:r>
              <a:rPr lang="en-US" altLang="zh-TW" sz="2000" dirty="0"/>
              <a:t>\\</a:t>
            </a:r>
            <a:r>
              <a:rPr lang="zh-TW" altLang="en-US" sz="2000" dirty="0"/>
              <a:t>報告</a:t>
            </a:r>
            <a:r>
              <a:rPr lang="en-US" altLang="zh-TW" sz="2000" dirty="0"/>
              <a:t>\\final_test_</a:t>
            </a:r>
            <a:r>
              <a:rPr lang="zh-TW" altLang="en-US" sz="2000" dirty="0"/>
              <a:t>蘇展陞</a:t>
            </a:r>
            <a:r>
              <a:rPr lang="en-US" altLang="zh-TW" sz="2000" dirty="0"/>
              <a:t>\\transfusion.data")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讀取檔案內容，用逗號分隔欄位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/>
              <a:t>data &lt;- read.csv(</a:t>
            </a:r>
            <a:r>
              <a:rPr lang="en-US" altLang="zh-TW" sz="2000" dirty="0" err="1"/>
              <a:t>csvFile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sep</a:t>
            </a:r>
            <a:r>
              <a:rPr lang="en-US" altLang="zh-TW" sz="2000" dirty="0"/>
              <a:t>=",")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258905-BA47-4A7A-879C-A2C53C4EFF70}"/>
              </a:ext>
            </a:extLst>
          </p:cNvPr>
          <p:cNvSpPr txBox="1"/>
          <p:nvPr/>
        </p:nvSpPr>
        <p:spPr>
          <a:xfrm>
            <a:off x="1487405" y="4178379"/>
            <a:ext cx="32351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transfusion.data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此資料集為捐血數據</a:t>
            </a:r>
          </a:p>
        </p:txBody>
      </p:sp>
    </p:spTree>
    <p:extLst>
      <p:ext uri="{BB962C8B-B14F-4D97-AF65-F5344CB8AC3E}">
        <p14:creationId xmlns:p14="http://schemas.microsoft.com/office/powerpoint/2010/main" val="202920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9C7E5D-4EFE-4390-BF5A-C52D1D317D74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資料介紹</a:t>
            </a:r>
            <a:endParaRPr lang="zh-CN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BBF3A74C-9CCC-4793-8408-965E54EA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5629"/>
              </p:ext>
            </p:extLst>
          </p:nvPr>
        </p:nvGraphicFramePr>
        <p:xfrm>
          <a:off x="1565896" y="1741132"/>
          <a:ext cx="9060207" cy="3375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4523">
                  <a:extLst>
                    <a:ext uri="{9D8B030D-6E8A-4147-A177-3AD203B41FA5}">
                      <a16:colId xmlns:a16="http://schemas.microsoft.com/office/drawing/2014/main" val="1015176932"/>
                    </a:ext>
                  </a:extLst>
                </a:gridCol>
                <a:gridCol w="6485684">
                  <a:extLst>
                    <a:ext uri="{9D8B030D-6E8A-4147-A177-3AD203B41FA5}">
                      <a16:colId xmlns:a16="http://schemas.microsoft.com/office/drawing/2014/main" val="1576551049"/>
                    </a:ext>
                  </a:extLst>
                </a:gridCol>
              </a:tblGrid>
              <a:tr h="450098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 header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92445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r>
                        <a:rPr lang="en-US" altLang="zh-TW" dirty="0"/>
                        <a:t>Recency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months since last donation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63861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number of donation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49883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r>
                        <a:rPr lang="en-US" altLang="zh-TW" dirty="0"/>
                        <a:t>Monetary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blood donated in c.c.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13658"/>
                  </a:ext>
                </a:extLst>
              </a:tr>
              <a:tr h="450098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months since first donation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04698"/>
                  </a:ext>
                </a:extLst>
              </a:tr>
              <a:tr h="1125245">
                <a:tc>
                  <a:txBody>
                    <a:bodyPr/>
                    <a:lstStyle/>
                    <a:p>
                      <a:r>
                        <a:rPr lang="en-US" altLang="zh-TW" dirty="0"/>
                        <a:t>whether2007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binary variable representing whether he/she donated blood in March 2007 (1 stand for donating blood; 0 stands for not donating blood).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6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39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5" y="2811635"/>
            <a:ext cx="2169633" cy="666786"/>
          </a:xfrm>
          <a:prstGeom prst="rect">
            <a:avLst/>
          </a:prstGeom>
          <a:solidFill>
            <a:srgbClr val="DE4A40"/>
          </a:solidFill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37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543" y="2419790"/>
            <a:ext cx="20665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rgbClr val="DE4A40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12800" b="1" dirty="0">
              <a:solidFill>
                <a:srgbClr val="DE4A4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83094" y="4223289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3094" y="2426241"/>
            <a:ext cx="566462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01706EB-49F0-45A2-9B78-6AD73E262376}"/>
              </a:ext>
            </a:extLst>
          </p:cNvPr>
          <p:cNvSpPr txBox="1"/>
          <p:nvPr/>
        </p:nvSpPr>
        <p:spPr>
          <a:xfrm>
            <a:off x="5203720" y="3417385"/>
            <a:ext cx="3772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67" b="1" dirty="0">
                <a:solidFill>
                  <a:srgbClr val="DE4A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基本敘述統計</a:t>
            </a:r>
            <a:endParaRPr lang="zh-CN" altLang="en-US" sz="4267" b="1" dirty="0">
              <a:solidFill>
                <a:srgbClr val="DE4A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BDAC00-1738-4EE1-B322-9D0D4016B3C5}"/>
              </a:ext>
            </a:extLst>
          </p:cNvPr>
          <p:cNvSpPr txBox="1"/>
          <p:nvPr/>
        </p:nvSpPr>
        <p:spPr>
          <a:xfrm>
            <a:off x="1481639" y="1571625"/>
            <a:ext cx="9228722" cy="707886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觀察數據集前五筆資料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/>
              <a:t>head(data,5)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E93695-25B1-4818-B6F1-F493B6459D88}"/>
              </a:ext>
            </a:extLst>
          </p:cNvPr>
          <p:cNvSpPr txBox="1"/>
          <p:nvPr/>
        </p:nvSpPr>
        <p:spPr>
          <a:xfrm>
            <a:off x="1481639" y="4714976"/>
            <a:ext cx="9228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Recency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Monetary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whether2007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、都是用簡單的數字表示。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C2211F-A9A0-4598-9916-064001A0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9"/>
          <a:stretch/>
        </p:blipFill>
        <p:spPr>
          <a:xfrm>
            <a:off x="1360170" y="2738659"/>
            <a:ext cx="9471660" cy="15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了解資料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90CB6-CEB0-46B8-9D22-4EFADAA3B0E0}"/>
              </a:ext>
            </a:extLst>
          </p:cNvPr>
          <p:cNvSpPr txBox="1"/>
          <p:nvPr/>
        </p:nvSpPr>
        <p:spPr>
          <a:xfrm>
            <a:off x="1481639" y="1571625"/>
            <a:ext cx="9228722" cy="707886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了解資料的統計特徵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/>
              <a:t>summary(data)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ACA182-69A0-4F94-9D59-D34381671A60}"/>
              </a:ext>
            </a:extLst>
          </p:cNvPr>
          <p:cNvSpPr txBox="1"/>
          <p:nvPr/>
        </p:nvSpPr>
        <p:spPr>
          <a:xfrm>
            <a:off x="1481639" y="4657378"/>
            <a:ext cx="9228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最近一次捐血的最大值是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個月前。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這些人的捐血次數分佈在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1~50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次間，表示所有人皆不是第一次捐血。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所有人至少都捐了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 c.c.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，最多有人共捐了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12500 c.c.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為第一次捐血的時間，與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呼應，所有人皆捐過血。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54BD8B-B045-4816-9CB3-D4A60A90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4"/>
          <a:stretch/>
        </p:blipFill>
        <p:spPr>
          <a:xfrm>
            <a:off x="1234440" y="2655201"/>
            <a:ext cx="9723120" cy="17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0C0086-74E2-41B9-95CF-652C21218D50}"/>
              </a:ext>
            </a:extLst>
          </p:cNvPr>
          <p:cNvSpPr/>
          <p:nvPr/>
        </p:nvSpPr>
        <p:spPr>
          <a:xfrm>
            <a:off x="0" y="488049"/>
            <a:ext cx="4271797" cy="707886"/>
          </a:xfrm>
          <a:prstGeom prst="rect">
            <a:avLst/>
          </a:prstGeom>
          <a:solidFill>
            <a:srgbClr val="DE4A40"/>
          </a:solidFill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 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Hmisc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50C44E-049D-4757-9C46-6F68EBD48953}"/>
              </a:ext>
            </a:extLst>
          </p:cNvPr>
          <p:cNvSpPr txBox="1"/>
          <p:nvPr/>
        </p:nvSpPr>
        <p:spPr>
          <a:xfrm>
            <a:off x="1481639" y="1571625"/>
            <a:ext cx="9228722" cy="707886"/>
          </a:xfrm>
          <a:prstGeom prst="rect">
            <a:avLst/>
          </a:prstGeom>
          <a:noFill/>
          <a:ln w="19050">
            <a:solidFill>
              <a:srgbClr val="3A3A3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library(</a:t>
            </a:r>
            <a:r>
              <a:rPr lang="en-US" altLang="zh-TW" sz="2000" dirty="0" err="1"/>
              <a:t>Hmisc</a:t>
            </a:r>
            <a:r>
              <a:rPr lang="en-US" altLang="zh-TW" sz="2000" dirty="0"/>
              <a:t>) #</a:t>
            </a:r>
            <a:r>
              <a:rPr lang="zh-TW" altLang="en-US" sz="2000" dirty="0"/>
              <a:t>使用 </a:t>
            </a:r>
            <a:r>
              <a:rPr lang="en-US" altLang="zh-TW" sz="2000" dirty="0" err="1"/>
              <a:t>Hmisc</a:t>
            </a:r>
            <a:r>
              <a:rPr lang="en-US" altLang="zh-TW" sz="2000" dirty="0"/>
              <a:t> library</a:t>
            </a:r>
          </a:p>
          <a:p>
            <a:r>
              <a:rPr lang="en-US" altLang="zh-TW" sz="2000" dirty="0"/>
              <a:t>describe(data) #</a:t>
            </a:r>
            <a:r>
              <a:rPr lang="zh-TW" altLang="en-US" sz="2000" dirty="0"/>
              <a:t>使用 </a:t>
            </a:r>
            <a:r>
              <a:rPr lang="en-US" altLang="zh-TW" sz="2000" dirty="0" err="1"/>
              <a:t>Hmisc</a:t>
            </a:r>
            <a:r>
              <a:rPr lang="en-US" altLang="zh-TW" sz="2000" dirty="0"/>
              <a:t> </a:t>
            </a:r>
            <a:r>
              <a:rPr lang="zh-TW" altLang="en-US" sz="2000" dirty="0"/>
              <a:t>的內建函數來查看 </a:t>
            </a:r>
            <a:r>
              <a:rPr lang="en-US" altLang="zh-TW" sz="2000" dirty="0"/>
              <a:t>data summary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F647F5-1A1D-40EF-9A80-76596DF0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770"/>
            <a:ext cx="12192000" cy="43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2243</Words>
  <Application>Microsoft Office PowerPoint</Application>
  <PresentationFormat>寬螢幕</PresentationFormat>
  <Paragraphs>253</Paragraphs>
  <Slides>35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Kozuka Mincho Pr6N H</vt:lpstr>
      <vt:lpstr>微软雅黑</vt:lpstr>
      <vt:lpstr>黑体</vt:lpstr>
      <vt:lpstr>微軟正黑體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巧書 潘</dc:creator>
  <cp:lastModifiedBy>巧書 潘</cp:lastModifiedBy>
  <cp:revision>28</cp:revision>
  <dcterms:created xsi:type="dcterms:W3CDTF">2021-06-06T06:45:10Z</dcterms:created>
  <dcterms:modified xsi:type="dcterms:W3CDTF">2021-06-15T11:33:04Z</dcterms:modified>
</cp:coreProperties>
</file>