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5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2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8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4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7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20" y="10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9" y="2143124"/>
            <a:ext cx="3600450" cy="21534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513" y="272143"/>
            <a:ext cx="6271099" cy="58129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What is covered?</a:t>
            </a:r>
          </a:p>
          <a:p>
            <a:r>
              <a:rPr lang="en-US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Real-Life example</a:t>
            </a:r>
          </a:p>
          <a:p>
            <a:r>
              <a:rPr lang="en-US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Modularity in coding</a:t>
            </a:r>
          </a:p>
          <a:p>
            <a:r>
              <a:rPr lang="en-US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Intuitive Modularization</a:t>
            </a:r>
          </a:p>
          <a:p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AtayaCommerce">
            <a:extLst>
              <a:ext uri="{FF2B5EF4-FFF2-40B4-BE49-F238E27FC236}">
                <a16:creationId xmlns:a16="http://schemas.microsoft.com/office/drawing/2014/main" id="{16D90858-E7D7-EE2B-7672-6833D59D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2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0" y="-5633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30" y="715736"/>
            <a:ext cx="3243263" cy="45577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Real-Life Example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2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523" y="976296"/>
            <a:ext cx="3429001" cy="542914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Advantages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Reusability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Composability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Leverage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Isolation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Organization</a:t>
            </a:r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yaCommerce">
            <a:extLst>
              <a:ext uri="{FF2B5EF4-FFF2-40B4-BE49-F238E27FC236}">
                <a16:creationId xmlns:a16="http://schemas.microsoft.com/office/drawing/2014/main" id="{967F32F4-F099-5099-C324-F826E744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0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, engineering drawing, map&#10;&#10;Description automatically generated">
            <a:extLst>
              <a:ext uri="{FF2B5EF4-FFF2-40B4-BE49-F238E27FC236}">
                <a16:creationId xmlns:a16="http://schemas.microsoft.com/office/drawing/2014/main" id="{3583F0F6-5E77-147B-768C-86C44BB3B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85" y="338662"/>
            <a:ext cx="4543340" cy="61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0" y="-5633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30" y="715736"/>
            <a:ext cx="3243263" cy="45577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Modularity in code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2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194" y="715736"/>
            <a:ext cx="6274762" cy="542914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How this can be related to code?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Just as the watch was designed, we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should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design our software separated into different pieces where each piece has a specific purpose and clear boundaries for how it interacts with other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pieces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 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 software, these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pieces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are called </a:t>
            </a:r>
            <a:r>
              <a:rPr lang="en-US" sz="2000" b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modules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yaCommerce">
            <a:extLst>
              <a:ext uri="{FF2B5EF4-FFF2-40B4-BE49-F238E27FC236}">
                <a16:creationId xmlns:a16="http://schemas.microsoft.com/office/drawing/2014/main" id="{967F32F4-F099-5099-C324-F826E744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0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68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0" y="-5633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30" y="715736"/>
            <a:ext cx="3243263" cy="45577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Intuitive Modularization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2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194" y="715736"/>
            <a:ext cx="6274762" cy="5429149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Intuitive Modularization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Why not put stuff in different files?</a:t>
            </a:r>
          </a:p>
          <a:p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&lt;code&gt;demo&lt;/code&gt;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Any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&lt;script&gt; 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tags in our HTML pages will cause properties to be added to the global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window 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object.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The result is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namespace pollution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which can lead to unwanted side effects.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So, this is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not 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the right approach, now what?</a:t>
            </a:r>
            <a:endParaRPr lang="en-US" sz="2000" i="1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yaCommerce">
            <a:extLst>
              <a:ext uri="{FF2B5EF4-FFF2-40B4-BE49-F238E27FC236}">
                <a16:creationId xmlns:a16="http://schemas.microsoft.com/office/drawing/2014/main" id="{967F32F4-F099-5099-C324-F826E744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0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2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0" y="-5633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30" y="715736"/>
            <a:ext cx="3243263" cy="45577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Intuitive Modularization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2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194" y="715736"/>
            <a:ext cx="6274762" cy="542914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Wrappers to rescue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Namespace pollution</a:t>
            </a: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can be dealt with using </a:t>
            </a: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wrappers.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&lt;code&gt;demo&lt;/code</a:t>
            </a:r>
          </a:p>
          <a:p>
            <a:endParaRPr lang="en-US" sz="2000" i="1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But we can refactor things for better using</a:t>
            </a: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IIFEs</a:t>
            </a:r>
          </a:p>
          <a:p>
            <a:pPr marL="342900" indent="-342900">
              <a:buFontTx/>
              <a:buChar char="-"/>
            </a:pPr>
            <a:endParaRPr lang="en-US" sz="2000" i="1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yaCommerce">
            <a:extLst>
              <a:ext uri="{FF2B5EF4-FFF2-40B4-BE49-F238E27FC236}">
                <a16:creationId xmlns:a16="http://schemas.microsoft.com/office/drawing/2014/main" id="{967F32F4-F099-5099-C324-F826E744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0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6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white textured surface">
            <a:extLst>
              <a:ext uri="{FF2B5EF4-FFF2-40B4-BE49-F238E27FC236}">
                <a16:creationId xmlns:a16="http://schemas.microsoft.com/office/drawing/2014/main" id="{F7A7F786-D0F5-CDE0-55EE-4544D57A4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93" r="33398" b="-1"/>
          <a:stretch/>
        </p:blipFill>
        <p:spPr>
          <a:xfrm>
            <a:off x="0" y="-5633"/>
            <a:ext cx="3867129" cy="68636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894886-98FD-D2C5-F2FA-12CE501F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630" y="715736"/>
            <a:ext cx="3243263" cy="45577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JavaScript Module Systems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Intuitive Modularization</a:t>
            </a: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en-US" sz="2200" b="1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22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EA71-90B8-5F2C-71E4-DCC52B16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2194" y="715736"/>
            <a:ext cx="6274762" cy="542914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IIFEs (Pronounced as EE-Fi)</a:t>
            </a: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The term IIFE stands for</a:t>
            </a:r>
            <a:b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Immediately Invoked Function Expression</a:t>
            </a:r>
            <a:b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If a function is written just to be executed once, we can replace it with an IIFE.</a:t>
            </a:r>
          </a:p>
          <a:p>
            <a:r>
              <a:rPr lang="en-US" sz="2000" i="1" dirty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&lt;code&gt;demo&lt;/code&gt;</a:t>
            </a:r>
          </a:p>
          <a:p>
            <a:endParaRPr lang="en-US" sz="2000" i="1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US" sz="2000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42900" indent="-342900">
              <a:buFontTx/>
              <a:buChar char="-"/>
            </a:pPr>
            <a:endParaRPr lang="en-US" sz="2000" i="1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US" dirty="0">
              <a:solidFill>
                <a:schemeClr val="tx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tayaCommerce">
            <a:extLst>
              <a:ext uri="{FF2B5EF4-FFF2-40B4-BE49-F238E27FC236}">
                <a16:creationId xmlns:a16="http://schemas.microsoft.com/office/drawing/2014/main" id="{967F32F4-F099-5099-C324-F826E744F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0" y="5523894"/>
            <a:ext cx="2443163" cy="133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72166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{288D805C-D7EB-504B-BF58-3E0D8CB15BD0}tf10001120</Template>
  <TotalTime>401</TotalTime>
  <Words>297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Goudy Old Style</vt:lpstr>
      <vt:lpstr>Open Sans</vt:lpstr>
      <vt:lpstr>Wingdings</vt:lpstr>
      <vt:lpstr>FrostyVTI</vt:lpstr>
      <vt:lpstr>JavaScript Module Systems</vt:lpstr>
      <vt:lpstr>JavaScript Module Systems       Real-Life Example      </vt:lpstr>
      <vt:lpstr>JavaScript Module Systems       Modularity in code      </vt:lpstr>
      <vt:lpstr>JavaScript Module Systems       Intuitive Modularization      </vt:lpstr>
      <vt:lpstr>JavaScript Module Systems       Intuitive Modularization      </vt:lpstr>
      <vt:lpstr>JavaScript Module Systems       Intuitive Modularization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Module Systems</dc:title>
  <dc:creator>SAJITH JOHN SAM</dc:creator>
  <cp:lastModifiedBy>SAJITH JOHN SAM</cp:lastModifiedBy>
  <cp:revision>14</cp:revision>
  <dcterms:created xsi:type="dcterms:W3CDTF">2022-06-12T18:51:55Z</dcterms:created>
  <dcterms:modified xsi:type="dcterms:W3CDTF">2022-06-13T01:33:04Z</dcterms:modified>
</cp:coreProperties>
</file>