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4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20" y="10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9" y="2143124"/>
            <a:ext cx="3600450" cy="21534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413" y="1456628"/>
            <a:ext cx="6307200" cy="35868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What is covered?</a:t>
            </a:r>
          </a:p>
          <a:p>
            <a:r>
              <a:rPr lang="en-US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Real-Life example</a:t>
            </a:r>
          </a:p>
          <a:p>
            <a:r>
              <a:rPr lang="en-US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Modularity in coding</a:t>
            </a:r>
          </a:p>
          <a:p>
            <a:r>
              <a:rPr lang="en-US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What are module systems?</a:t>
            </a: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tayaCommerce">
            <a:extLst>
              <a:ext uri="{FF2B5EF4-FFF2-40B4-BE49-F238E27FC236}">
                <a16:creationId xmlns:a16="http://schemas.microsoft.com/office/drawing/2014/main" id="{16D90858-E7D7-EE2B-7672-6833D59D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2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Real-Life Example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523" y="976296"/>
            <a:ext cx="3429001" cy="54291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Advantages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Reusability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Composability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Leverage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Isolation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Organization</a:t>
            </a:r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, engineering drawing, map&#10;&#10;Description automatically generated">
            <a:extLst>
              <a:ext uri="{FF2B5EF4-FFF2-40B4-BE49-F238E27FC236}">
                <a16:creationId xmlns:a16="http://schemas.microsoft.com/office/drawing/2014/main" id="{3583F0F6-5E77-147B-768C-86C44BB3B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85" y="338662"/>
            <a:ext cx="4543340" cy="61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Modularity in code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194" y="715736"/>
            <a:ext cx="6274762" cy="54291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this can be related to code?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Just as the watch was designed, we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should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design our software separated into different pieces where each piece has a specific purpose and clear boundaries for how it interacts with other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pieces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software, these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pieces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are called </a:t>
            </a:r>
            <a:r>
              <a:rPr lang="en-US" sz="2000" b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modules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266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{288D805C-D7EB-504B-BF58-3E0D8CB15BD0}tf10001120</Template>
  <TotalTime>62</TotalTime>
  <Words>111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Goudy Old Style</vt:lpstr>
      <vt:lpstr>Open Sans</vt:lpstr>
      <vt:lpstr>Wingdings</vt:lpstr>
      <vt:lpstr>FrostyVTI</vt:lpstr>
      <vt:lpstr>JavaScript Module Systems</vt:lpstr>
      <vt:lpstr>JavaScript Module Systems       Real-Life Example      </vt:lpstr>
      <vt:lpstr>JavaScript Module Systems       Modularity in code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Module Systems</dc:title>
  <dc:creator>SAJITH JOHN SAM</dc:creator>
  <cp:lastModifiedBy>SAJITH JOHN SAM</cp:lastModifiedBy>
  <cp:revision>3</cp:revision>
  <dcterms:created xsi:type="dcterms:W3CDTF">2022-06-12T18:51:55Z</dcterms:created>
  <dcterms:modified xsi:type="dcterms:W3CDTF">2022-06-12T19:54:33Z</dcterms:modified>
</cp:coreProperties>
</file>