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3652687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Responsive Design</a:t>
            </a:r>
          </a:p>
        </p:txBody>
      </p:sp>
      <p:sp>
        <p:nvSpPr>
          <p:cNvPr id="69" name="Shape 69"/>
          <p:cNvSpPr/>
          <p:nvPr/>
        </p:nvSpPr>
        <p:spPr>
          <a:xfrm>
            <a:off x="6780112" y="3084778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</a:p>
        </p:txBody>
      </p:sp>
      <p:sp>
        <p:nvSpPr>
          <p:cNvPr id="70" name="Shape 70"/>
          <p:cNvSpPr/>
          <p:nvPr/>
        </p:nvSpPr>
        <p:spPr>
          <a:xfrm>
            <a:off x="5331112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71" name="Shape 71"/>
          <p:cNvSpPr/>
          <p:nvPr/>
        </p:nvSpPr>
        <p:spPr>
          <a:xfrm>
            <a:off x="6780112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 and Image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3" name="Shape 73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4" name="Shape 74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6" name="Shape 76"/>
          <p:cNvSpPr/>
          <p:nvPr/>
        </p:nvSpPr>
        <p:spPr>
          <a:xfrm>
            <a:off x="5044325" y="30847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Navigation to Pages</a:t>
            </a:r>
          </a:p>
        </p:txBody>
      </p:sp>
      <p:sp>
        <p:nvSpPr>
          <p:cNvPr id="77" name="Shape 77"/>
          <p:cNvSpPr/>
          <p:nvPr/>
        </p:nvSpPr>
        <p:spPr>
          <a:xfrm>
            <a:off x="525300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Enlarge Image</a:t>
            </a:r>
          </a:p>
        </p:txBody>
      </p:sp>
      <p:sp>
        <p:nvSpPr>
          <p:cNvPr id="78" name="Shape 78"/>
          <p:cNvSpPr/>
          <p:nvPr/>
        </p:nvSpPr>
        <p:spPr>
          <a:xfrm>
            <a:off x="3652700" y="30847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Resume</a:t>
            </a:r>
          </a:p>
        </p:txBody>
      </p:sp>
      <p:sp>
        <p:nvSpPr>
          <p:cNvPr id="79" name="Shape 79"/>
          <p:cNvSpPr/>
          <p:nvPr/>
        </p:nvSpPr>
        <p:spPr>
          <a:xfrm>
            <a:off x="2089000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Detailed Work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30675" y="154000"/>
            <a:ext cx="9011075" cy="4835499"/>
            <a:chOff x="-23675" y="198450"/>
            <a:chExt cx="9011075" cy="4835499"/>
          </a:xfrm>
        </p:grpSpPr>
        <p:cxnSp>
          <p:nvCxnSpPr>
            <p:cNvPr id="85" name="Shape 85"/>
            <p:cNvCxnSpPr>
              <a:stCxn id="86" idx="2"/>
              <a:endCxn id="87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8" name="Shape 88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9" name="Shape 89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90" name="Shape 90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91" name="Shape 91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2" name="Shape 92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-23675" y="2405987"/>
              <a:ext cx="9435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100" name="Shape 100"/>
          <p:cNvSpPr/>
          <p:nvPr/>
        </p:nvSpPr>
        <p:spPr>
          <a:xfrm>
            <a:off x="2258950" y="66207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Responsive Design</a:t>
            </a:r>
          </a:p>
        </p:txBody>
      </p:sp>
      <p:sp>
        <p:nvSpPr>
          <p:cNvPr id="101" name="Shape 101"/>
          <p:cNvSpPr/>
          <p:nvPr/>
        </p:nvSpPr>
        <p:spPr>
          <a:xfrm>
            <a:off x="3764750" y="66207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Navigation to Pages</a:t>
            </a:r>
          </a:p>
        </p:txBody>
      </p:sp>
      <p:sp>
        <p:nvSpPr>
          <p:cNvPr id="102" name="Shape 102"/>
          <p:cNvSpPr/>
          <p:nvPr/>
        </p:nvSpPr>
        <p:spPr>
          <a:xfrm>
            <a:off x="6776350" y="58587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 and Image</a:t>
            </a:r>
          </a:p>
        </p:txBody>
      </p:sp>
      <p:sp>
        <p:nvSpPr>
          <p:cNvPr id="103" name="Shape 103"/>
          <p:cNvSpPr/>
          <p:nvPr/>
        </p:nvSpPr>
        <p:spPr>
          <a:xfrm>
            <a:off x="6776350" y="88677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5270550" y="66207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6" name="Shape 106"/>
          <p:cNvSpPr/>
          <p:nvPr/>
        </p:nvSpPr>
        <p:spPr>
          <a:xfrm>
            <a:off x="5270550" y="1519750"/>
            <a:ext cx="1238100" cy="28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</a:t>
            </a:r>
          </a:p>
        </p:txBody>
      </p:sp>
      <p:sp>
        <p:nvSpPr>
          <p:cNvPr id="107" name="Shape 107"/>
          <p:cNvSpPr/>
          <p:nvPr/>
        </p:nvSpPr>
        <p:spPr>
          <a:xfrm>
            <a:off x="3764750" y="15130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Detailed Work Page</a:t>
            </a:r>
          </a:p>
        </p:txBody>
      </p:sp>
      <p:sp>
        <p:nvSpPr>
          <p:cNvPr id="108" name="Shape 108"/>
          <p:cNvSpPr/>
          <p:nvPr/>
        </p:nvSpPr>
        <p:spPr>
          <a:xfrm>
            <a:off x="3764750" y="33778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Enlarge Image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