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9" r:id="rId10"/>
    <p:sldId id="262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Library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1" dirty="0"/>
              <a:t>By: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1" dirty="0" err="1"/>
              <a:t>Lokesh</a:t>
            </a:r>
            <a:r>
              <a:rPr lang="en-US" b="1" dirty="0"/>
              <a:t> </a:t>
            </a:r>
            <a:r>
              <a:rPr lang="en-US" b="1" dirty="0" err="1"/>
              <a:t>Bhattarai</a:t>
            </a:r>
            <a:endParaRPr lang="en-US" b="1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1" dirty="0" err="1"/>
              <a:t>Oriyon</a:t>
            </a:r>
            <a:r>
              <a:rPr lang="en-US" b="1" dirty="0"/>
              <a:t> </a:t>
            </a:r>
            <a:r>
              <a:rPr lang="en-US" b="1" dirty="0" err="1"/>
              <a:t>Mengistu</a:t>
            </a:r>
            <a:r>
              <a:rPr lang="en-US" b="1" dirty="0"/>
              <a:t> </a:t>
            </a:r>
            <a:r>
              <a:rPr lang="en-US" b="1" dirty="0" err="1"/>
              <a:t>Lema</a:t>
            </a:r>
            <a:endParaRPr lang="en-US" b="1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1" dirty="0"/>
              <a:t>Suraj Shrestha</a:t>
            </a:r>
          </a:p>
        </p:txBody>
      </p:sp>
    </p:spTree>
    <p:extLst>
      <p:ext uri="{BB962C8B-B14F-4D97-AF65-F5344CB8AC3E}">
        <p14:creationId xmlns:p14="http://schemas.microsoft.com/office/powerpoint/2010/main" val="361636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517188" cy="800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Some snapshots::</a:t>
            </a:r>
          </a:p>
          <a:p>
            <a:pPr marL="0" indent="0">
              <a:buNone/>
            </a:pPr>
            <a:r>
              <a:rPr lang="en-US" dirty="0"/>
              <a:t>Main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96" y="1601223"/>
            <a:ext cx="8519989" cy="45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3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20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Library Member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51" y="1307908"/>
            <a:ext cx="4020111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7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473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 Library Member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97" y="1290418"/>
            <a:ext cx="9531470" cy="38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04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649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Checkout 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32" y="1333646"/>
            <a:ext cx="8526822" cy="39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967155"/>
            <a:ext cx="6400800" cy="4824046"/>
          </a:xfrm>
        </p:spPr>
        <p:txBody>
          <a:bodyPr/>
          <a:lstStyle/>
          <a:p>
            <a:r>
              <a:rPr lang="en-US" dirty="0"/>
              <a:t>Includes: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Member record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Book record with Authors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Checkout record(book issue)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Data file for storage: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9" y="3810000"/>
            <a:ext cx="46577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4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967155"/>
            <a:ext cx="6400800" cy="4824046"/>
          </a:xfrm>
        </p:spPr>
        <p:txBody>
          <a:bodyPr/>
          <a:lstStyle/>
          <a:p>
            <a:r>
              <a:rPr lang="en-US" dirty="0"/>
              <a:t>Member record: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add new library member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search library member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edit existing library member</a:t>
            </a:r>
          </a:p>
        </p:txBody>
      </p:sp>
    </p:spTree>
    <p:extLst>
      <p:ext uri="{BB962C8B-B14F-4D97-AF65-F5344CB8AC3E}">
        <p14:creationId xmlns:p14="http://schemas.microsoft.com/office/powerpoint/2010/main" val="285215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967155"/>
            <a:ext cx="6400800" cy="4824046"/>
          </a:xfrm>
        </p:spPr>
        <p:txBody>
          <a:bodyPr/>
          <a:lstStyle/>
          <a:p>
            <a:r>
              <a:rPr lang="en-US" dirty="0"/>
              <a:t>Book record with Authors: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add new book to library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add multiple author new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search existing book</a:t>
            </a:r>
          </a:p>
        </p:txBody>
      </p:sp>
    </p:spTree>
    <p:extLst>
      <p:ext uri="{BB962C8B-B14F-4D97-AF65-F5344CB8AC3E}">
        <p14:creationId xmlns:p14="http://schemas.microsoft.com/office/powerpoint/2010/main" val="115454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967155"/>
            <a:ext cx="6400800" cy="4824046"/>
          </a:xfrm>
        </p:spPr>
        <p:txBody>
          <a:bodyPr/>
          <a:lstStyle/>
          <a:p>
            <a:r>
              <a:rPr lang="en-US" dirty="0"/>
              <a:t>Checkout: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Member verification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Book verification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Author listings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Checkout from available </a:t>
            </a:r>
            <a:r>
              <a:rPr lang="en-US"/>
              <a:t>copies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9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967154"/>
            <a:ext cx="10578734" cy="5310553"/>
          </a:xfrm>
        </p:spPr>
        <p:txBody>
          <a:bodyPr/>
          <a:lstStyle/>
          <a:p>
            <a:r>
              <a:rPr lang="en-US" dirty="0"/>
              <a:t>Sequence Diagram for </a:t>
            </a:r>
            <a:r>
              <a:rPr lang="en-US" b="1" i="1" dirty="0"/>
              <a:t>Add New Library Member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2" y="1480009"/>
            <a:ext cx="9177515" cy="47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4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6066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1" y="1292469"/>
            <a:ext cx="8950414" cy="512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3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627845"/>
          </a:xfrm>
        </p:spPr>
        <p:txBody>
          <a:bodyPr/>
          <a:lstStyle/>
          <a:p>
            <a:r>
              <a:rPr lang="en-US" dirty="0" smtClean="0"/>
              <a:t>Extra credit Add book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1493949"/>
            <a:ext cx="10945411" cy="508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6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589208"/>
          </a:xfrm>
        </p:spPr>
        <p:txBody>
          <a:bodyPr/>
          <a:lstStyle/>
          <a:p>
            <a:r>
              <a:rPr lang="en-US" dirty="0" smtClean="0"/>
              <a:t>Extra Credit Edit 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04" y="1460203"/>
            <a:ext cx="7101303" cy="427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7491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158</TotalTime>
  <Words>111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Library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Suraj Shrestha</dc:creator>
  <cp:lastModifiedBy>Oriyon Lema</cp:lastModifiedBy>
  <cp:revision>20</cp:revision>
  <dcterms:created xsi:type="dcterms:W3CDTF">2016-03-03T01:45:10Z</dcterms:created>
  <dcterms:modified xsi:type="dcterms:W3CDTF">2016-03-03T05:03:22Z</dcterms:modified>
</cp:coreProperties>
</file>