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0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7CF5-207A-1B4E-9EE9-430820A5DCB1}"/>
              </a:ext>
            </a:extLst>
          </p:cNvPr>
          <p:cNvSpPr txBox="1"/>
          <p:nvPr/>
        </p:nvSpPr>
        <p:spPr>
          <a:xfrm>
            <a:off x="40245" y="15865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wholesale prices CHP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19162-C2B8-BC42-9800-2E509B73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" y="527985"/>
            <a:ext cx="5244790" cy="18200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2CD78E0-CD77-5B45-AD07-BAD74B54810B}"/>
              </a:ext>
            </a:extLst>
          </p:cNvPr>
          <p:cNvSpPr txBox="1"/>
          <p:nvPr/>
        </p:nvSpPr>
        <p:spPr>
          <a:xfrm>
            <a:off x="5895081" y="14488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household prices CHP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6FECF-7906-194D-A778-377974A4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11" y="556205"/>
            <a:ext cx="6074598" cy="133948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FE3B919-B0CE-8844-86B8-F2C47F214BE0}"/>
              </a:ext>
            </a:extLst>
          </p:cNvPr>
          <p:cNvSpPr txBox="1"/>
          <p:nvPr/>
        </p:nvSpPr>
        <p:spPr>
          <a:xfrm>
            <a:off x="52693" y="2711897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wholesale prices CHP + boiler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369432-C0F5-DC49-B8C9-E4CD206618D8}"/>
              </a:ext>
            </a:extLst>
          </p:cNvPr>
          <p:cNvSpPr txBox="1"/>
          <p:nvPr/>
        </p:nvSpPr>
        <p:spPr>
          <a:xfrm>
            <a:off x="6039697" y="271189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household prices CHP + boiler</a:t>
            </a:r>
          </a:p>
        </p:txBody>
      </p:sp>
    </p:spTree>
    <p:extLst>
      <p:ext uri="{BB962C8B-B14F-4D97-AF65-F5344CB8AC3E}">
        <p14:creationId xmlns:p14="http://schemas.microsoft.com/office/powerpoint/2010/main" val="362675900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7EA1BB"/>
      </a:accent1>
      <a:accent2>
        <a:srgbClr val="7FA9A9"/>
      </a:accent2>
      <a:accent3>
        <a:srgbClr val="959EC7"/>
      </a:accent3>
      <a:accent4>
        <a:srgbClr val="BB7E82"/>
      </a:accent4>
      <a:accent5>
        <a:srgbClr val="BF9A86"/>
      </a:accent5>
      <a:accent6>
        <a:srgbClr val="AEA075"/>
      </a:accent6>
      <a:hlink>
        <a:srgbClr val="A3785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shakhawat hossain Turag</dc:creator>
  <cp:lastModifiedBy>shakhawat hossain Turag</cp:lastModifiedBy>
  <cp:revision>1</cp:revision>
  <dcterms:created xsi:type="dcterms:W3CDTF">2021-09-06T19:42:49Z</dcterms:created>
  <dcterms:modified xsi:type="dcterms:W3CDTF">2021-09-07T03:49:09Z</dcterms:modified>
</cp:coreProperties>
</file>