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7" r:id="rId3"/>
    <p:sldId id="293" r:id="rId4"/>
    <p:sldId id="295" r:id="rId5"/>
    <p:sldId id="300" r:id="rId6"/>
    <p:sldId id="299" r:id="rId7"/>
    <p:sldId id="297" r:id="rId8"/>
    <p:sldId id="292" r:id="rId9"/>
    <p:sldId id="298" r:id="rId10"/>
    <p:sldId id="301" r:id="rId11"/>
    <p:sldId id="296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5771D"/>
    <a:srgbClr val="464B52"/>
    <a:srgbClr val="000000"/>
    <a:srgbClr val="A9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35" autoAdjust="0"/>
    <p:restoredTop sz="96547" autoAdjust="0"/>
  </p:normalViewPr>
  <p:slideViewPr>
    <p:cSldViewPr snapToGrid="0" snapToObjects="1">
      <p:cViewPr varScale="1">
        <p:scale>
          <a:sx n="70" d="100"/>
          <a:sy n="70" d="100"/>
        </p:scale>
        <p:origin x="8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7F18-64CD-0D4C-993E-666ACF9C681F}" type="datetimeFigureOut">
              <a:rPr lang="en-US" smtClean="0"/>
              <a:t>2018-06-28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768CF-7B4B-FB46-9593-F7BC809DA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5168B-7078-4E4C-AB15-87D47C6CD93B}" type="datetimeFigureOut">
              <a:rPr lang="en-US" smtClean="0"/>
              <a:t>2018-06-28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67EF-4683-2B4F-918A-476AC936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9B6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rcuit Board Lines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32" y="0"/>
            <a:ext cx="534066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2B9-9035-B449-A935-BCD5C366E96E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0223" y="1473951"/>
            <a:ext cx="7772400" cy="1470025"/>
          </a:xfrm>
        </p:spPr>
        <p:txBody>
          <a:bodyPr/>
          <a:lstStyle>
            <a:lvl1pPr algn="l">
              <a:defRPr cap="all"/>
            </a:lvl1pPr>
          </a:lstStyle>
          <a:p>
            <a:pPr algn="l"/>
            <a:endParaRPr lang="en-US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0223" y="278011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64B52"/>
                </a:solidFill>
              </a:defRPr>
            </a:lvl1pPr>
          </a:lstStyle>
          <a:p>
            <a:pPr algn="l"/>
            <a:endParaRPr lang="en-US" sz="2000" dirty="0">
              <a:solidFill>
                <a:srgbClr val="464B52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42EE-FA6D-6343-979F-080F8D2E7A12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5BF-F9C7-9A42-97CA-331AF35028FD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/>
            </a:lvl1pPr>
            <a:lvl2pPr marL="742950" indent="-285750">
              <a:buClr>
                <a:srgbClr val="F5771D"/>
              </a:buClr>
              <a:buFont typeface="Arial"/>
              <a:buChar char="•"/>
              <a:defRPr/>
            </a:lvl2pPr>
            <a:lvl3pPr marL="1143000" indent="-228600">
              <a:buClr>
                <a:srgbClr val="F5771D"/>
              </a:buClr>
              <a:buFont typeface="Arial"/>
              <a:buChar char="•"/>
              <a:defRPr/>
            </a:lvl3pPr>
            <a:lvl4pPr marL="1600200" indent="-228600">
              <a:buClr>
                <a:srgbClr val="F5771D"/>
              </a:buClr>
              <a:buFont typeface="Arial"/>
              <a:buChar char="•"/>
              <a:defRPr/>
            </a:lvl4pPr>
            <a:lvl5pPr marL="2057400" indent="-228600">
              <a:buClr>
                <a:srgbClr val="F5771D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882-85C1-1F4C-BB8A-1546463EDCF5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16BA-88B7-824F-9E7A-C74A64ED702E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 sz="2800"/>
            </a:lvl1pPr>
            <a:lvl2pPr marL="742950" indent="-285750">
              <a:buClr>
                <a:srgbClr val="F5771D"/>
              </a:buClr>
              <a:buFont typeface="Arial"/>
              <a:buChar char="•"/>
              <a:defRPr sz="2400"/>
            </a:lvl2pPr>
            <a:lvl3pPr marL="1143000" indent="-228600">
              <a:buClr>
                <a:srgbClr val="F5771D"/>
              </a:buClr>
              <a:buFont typeface="Arial"/>
              <a:buChar char="•"/>
              <a:defRPr sz="2000"/>
            </a:lvl3pPr>
            <a:lvl4pPr marL="1600200" indent="-228600">
              <a:buClr>
                <a:srgbClr val="F5771D"/>
              </a:buClr>
              <a:buFont typeface="Arial"/>
              <a:buChar char="•"/>
              <a:defRPr sz="1800"/>
            </a:lvl4pPr>
            <a:lvl5pPr marL="2057400" indent="-228600">
              <a:buClr>
                <a:srgbClr val="F5771D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771D"/>
              </a:buClr>
              <a:buFont typeface="Arial"/>
              <a:buChar char="•"/>
              <a:defRPr sz="2800"/>
            </a:lvl1pPr>
            <a:lvl2pPr marL="742950" indent="-285750">
              <a:buClr>
                <a:srgbClr val="F5771D"/>
              </a:buClr>
              <a:buFont typeface="Arial"/>
              <a:buChar char="•"/>
              <a:defRPr sz="2400"/>
            </a:lvl2pPr>
            <a:lvl3pPr marL="1143000" indent="-228600">
              <a:buClr>
                <a:srgbClr val="F5771D"/>
              </a:buClr>
              <a:buFont typeface="Arial"/>
              <a:buChar char="•"/>
              <a:defRPr sz="2000"/>
            </a:lvl3pPr>
            <a:lvl4pPr marL="1600200" indent="-228600">
              <a:buClr>
                <a:srgbClr val="F5771D"/>
              </a:buClr>
              <a:buFont typeface="Arial"/>
              <a:buChar char="•"/>
              <a:defRPr sz="1800"/>
            </a:lvl4pPr>
            <a:lvl5pPr marL="2057400" indent="-228600">
              <a:buClr>
                <a:srgbClr val="F5771D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BAC2-8AA3-F844-94A1-3C7E60005560}" type="datetime1">
              <a:rPr lang="en-US" smtClean="0"/>
              <a:t>2018-06-28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5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835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5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835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5B6D-ED9E-174C-8937-4A0B6EAEE82D}" type="datetime1">
              <a:rPr lang="en-US" smtClean="0"/>
              <a:t>2018-06-28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BD5A-E79A-F44D-B1AA-DF8A64DAB36F}" type="datetime1">
              <a:rPr lang="en-US" smtClean="0"/>
              <a:t>2018-06-28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A362-200A-074E-84CE-C5E1D110563B}" type="datetime1">
              <a:rPr lang="en-US" smtClean="0"/>
              <a:t>2018-06-28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4914-11E0-D44E-91DB-43EF92BDAB0A}" type="datetime1">
              <a:rPr lang="en-US" smtClean="0"/>
              <a:t>2018-06-28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1283-A0F0-F24F-871D-B289AF8D245C}" type="datetime1">
              <a:rPr lang="en-US" smtClean="0"/>
              <a:t>2018-06-28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57200"/>
            <a:ext cx="9144000" cy="1143000"/>
          </a:xfrm>
          <a:prstGeom prst="rect">
            <a:avLst/>
          </a:prstGeom>
          <a:solidFill>
            <a:srgbClr val="464B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 descr="Circuit Board Lines 4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105" b="28938"/>
          <a:stretch/>
        </p:blipFill>
        <p:spPr>
          <a:xfrm rot="10800000" flipH="1">
            <a:off x="6855303" y="-2"/>
            <a:ext cx="2288696" cy="22853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3F22-12C5-A64B-A09F-46E121F67763}" type="datetime1">
              <a:rPr lang="en-US" smtClean="0"/>
              <a:t>2018-06-28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 Time Tec –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7F7B-C199-F045-BF33-083068EF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rgbClr val="FFFFFF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5771D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oudera.com/blog/2016/06/how-to-detect-and-report-web-traffic-anomalies-in-near-real-ti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0223" y="73893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Time Tec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0222" y="2208962"/>
            <a:ext cx="7233467" cy="443749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4000" b="1" dirty="0" smtClean="0"/>
              <a:t>Live Data Streaming System</a:t>
            </a:r>
            <a:endParaRPr lang="en-US" sz="4000" b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 smtClean="0"/>
              <a:t>Presented </a:t>
            </a:r>
            <a:r>
              <a:rPr lang="en-US" sz="2000" b="1" dirty="0"/>
              <a:t>by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r>
              <a:rPr lang="en-US" sz="2000" dirty="0"/>
              <a:t>Shailja </a:t>
            </a:r>
            <a:r>
              <a:rPr lang="en-US" sz="2000" dirty="0" smtClean="0"/>
              <a:t>Jangid</a:t>
            </a:r>
          </a:p>
          <a:p>
            <a:r>
              <a:rPr lang="en-US" sz="2000" dirty="0" smtClean="0"/>
              <a:t>Siddhartha Jain</a:t>
            </a:r>
          </a:p>
          <a:p>
            <a:r>
              <a:rPr lang="en-US" sz="2000" dirty="0" smtClean="0"/>
              <a:t>Yashwant Mahawar</a:t>
            </a:r>
          </a:p>
          <a:p>
            <a:r>
              <a:rPr lang="en-US" sz="2000" dirty="0" smtClean="0"/>
              <a:t>Shailja </a:t>
            </a:r>
            <a:r>
              <a:rPr lang="en-US" sz="2000" dirty="0" smtClean="0"/>
              <a:t>Maheshwari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" y="4899526"/>
            <a:ext cx="9144000" cy="14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0066"/>
                </a:solidFill>
              </a:rPr>
              <a:t>THANKYOU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 presents before you a live data stream analysis system which can fetch live data from a system and perform analytics on it to obtain real time information.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1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domain/purpose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build scalable, fault tolerant, distributed data processing system that can handle massive amounts of data from disparate sources, with different data structures.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4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Inspiration/Use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How-to: Detect and Report Web-Traffic Anomalies in Near </a:t>
            </a:r>
            <a:r>
              <a:rPr lang="en-US" dirty="0" smtClean="0"/>
              <a:t>Real-Time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https://blog.cloudera.com/blog/2016/06/how-to-detect-and-report-web-traffic-anomalies-in-near-real-time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95556" cy="68580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63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using such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LinkedIn: use this with </a:t>
            </a:r>
            <a:r>
              <a:rPr lang="en-US" sz="2400" dirty="0" err="1" smtClean="0"/>
              <a:t>Kafka+Spark+Impala</a:t>
            </a:r>
            <a:endParaRPr lang="en-US" sz="2400" dirty="0" smtClean="0"/>
          </a:p>
          <a:p>
            <a:r>
              <a:rPr lang="en-US" sz="2400" dirty="0" smtClean="0"/>
              <a:t>Amazon: use this integrating system with S3, </a:t>
            </a:r>
            <a:r>
              <a:rPr lang="en-US" sz="2400" dirty="0" err="1" smtClean="0"/>
              <a:t>keinesis</a:t>
            </a:r>
            <a:endParaRPr lang="en-US" sz="2400" dirty="0" smtClean="0"/>
          </a:p>
          <a:p>
            <a:r>
              <a:rPr lang="en-US" sz="2400" dirty="0" smtClean="0"/>
              <a:t>Cloudera: use both Kafka and Flume to achieve this</a:t>
            </a:r>
          </a:p>
          <a:p>
            <a:r>
              <a:rPr lang="en-US" sz="2400" dirty="0" smtClean="0"/>
              <a:t>Google: use this to give real time advertisements on webpages.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44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case is that there are many websites which receive upto several thousands of HTTP GET requests </a:t>
            </a:r>
            <a:r>
              <a:rPr lang="en-US" dirty="0"/>
              <a:t>per second during peak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Inspiration is an approach that uses </a:t>
            </a:r>
            <a:r>
              <a:rPr lang="en-US" dirty="0" err="1" smtClean="0"/>
              <a:t>kafka</a:t>
            </a:r>
            <a:r>
              <a:rPr lang="en-US" dirty="0" smtClean="0"/>
              <a:t> to keep track of the live data and uses spark streaming application to feed MySQL tables after every 30 seconds.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we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 2.3.1</a:t>
            </a:r>
          </a:p>
          <a:p>
            <a:r>
              <a:rPr lang="en-US" dirty="0" smtClean="0"/>
              <a:t>Kafka 0.10.x</a:t>
            </a:r>
          </a:p>
          <a:p>
            <a:r>
              <a:rPr lang="en-US" dirty="0" smtClean="0"/>
              <a:t>Hadoop 2.7.3 (yarn)</a:t>
            </a:r>
          </a:p>
          <a:p>
            <a:r>
              <a:rPr lang="en-US" dirty="0" smtClean="0"/>
              <a:t>Java 1.8</a:t>
            </a:r>
          </a:p>
          <a:p>
            <a:r>
              <a:rPr lang="en-US" dirty="0" smtClean="0"/>
              <a:t>Scala 2.11</a:t>
            </a:r>
          </a:p>
          <a:p>
            <a:r>
              <a:rPr lang="en-US" dirty="0" smtClean="0"/>
              <a:t>Python 3.6</a:t>
            </a:r>
          </a:p>
          <a:p>
            <a:r>
              <a:rPr lang="en-US" dirty="0" smtClean="0"/>
              <a:t>MySQL 5.7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0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 Time Tec – Company Confidential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" y="2140153"/>
            <a:ext cx="9104194" cy="47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279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In Time Tec</vt:lpstr>
      <vt:lpstr>PowerPoint Presentation</vt:lpstr>
      <vt:lpstr>Problem domain/purpose</vt:lpstr>
      <vt:lpstr>Inspiration/Use case</vt:lpstr>
      <vt:lpstr>PowerPoint Presentation</vt:lpstr>
      <vt:lpstr>Companies using such system</vt:lpstr>
      <vt:lpstr>What we did</vt:lpstr>
      <vt:lpstr>What all we used?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TIME TEC</dc:title>
  <dc:creator>Michelle Haynes</dc:creator>
  <cp:lastModifiedBy>Shailja Maheshwari</cp:lastModifiedBy>
  <cp:revision>120</cp:revision>
  <dcterms:created xsi:type="dcterms:W3CDTF">2015-02-25T20:08:20Z</dcterms:created>
  <dcterms:modified xsi:type="dcterms:W3CDTF">2018-06-29T07:22:48Z</dcterms:modified>
</cp:coreProperties>
</file>