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2"/>
    <p:restoredTop sz="94719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E49E8-7A24-9443-A258-6D98E55DAF8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355F5E-557B-4540-9592-B3C63A7F868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74C4B6E9-0C40-8940-BACD-F02E4210AF03}" type="parTrans" cxnId="{BA665B90-6DD4-824F-A813-7CAEF39CF8B6}">
      <dgm:prSet/>
      <dgm:spPr/>
      <dgm:t>
        <a:bodyPr/>
        <a:lstStyle/>
        <a:p>
          <a:endParaRPr lang="en-US"/>
        </a:p>
      </dgm:t>
    </dgm:pt>
    <dgm:pt modelId="{9DDD1664-42CF-8D40-A2EA-778CD060FA49}" type="sibTrans" cxnId="{BA665B90-6DD4-824F-A813-7CAEF39CF8B6}">
      <dgm:prSet/>
      <dgm:spPr/>
      <dgm:t>
        <a:bodyPr/>
        <a:lstStyle/>
        <a:p>
          <a:endParaRPr lang="en-US"/>
        </a:p>
      </dgm:t>
    </dgm:pt>
    <dgm:pt modelId="{B06E8D72-E7C2-5146-A9EA-755C39288B9C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55D68E6A-FAC4-AB42-A6D0-709A9BFDC1DF}" type="parTrans" cxnId="{0F52A151-9713-E742-9154-30A0ED569CDD}">
      <dgm:prSet/>
      <dgm:spPr/>
      <dgm:t>
        <a:bodyPr/>
        <a:lstStyle/>
        <a:p>
          <a:endParaRPr lang="en-US"/>
        </a:p>
      </dgm:t>
    </dgm:pt>
    <dgm:pt modelId="{BBE03330-5AEF-8646-B6DB-D57B97F56BE6}" type="sibTrans" cxnId="{0F52A151-9713-E742-9154-30A0ED569CDD}">
      <dgm:prSet/>
      <dgm:spPr/>
      <dgm:t>
        <a:bodyPr/>
        <a:lstStyle/>
        <a:p>
          <a:endParaRPr lang="en-US"/>
        </a:p>
      </dgm:t>
    </dgm:pt>
    <dgm:pt modelId="{6417A590-307C-B749-AD4B-032565AE91EF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FAA7D7D8-018F-3046-8896-5CA61014C7A8}" type="parTrans" cxnId="{22EEFF31-92D1-4A4F-A43D-64C240929709}">
      <dgm:prSet/>
      <dgm:spPr/>
      <dgm:t>
        <a:bodyPr/>
        <a:lstStyle/>
        <a:p>
          <a:endParaRPr lang="en-US"/>
        </a:p>
      </dgm:t>
    </dgm:pt>
    <dgm:pt modelId="{DFB71083-6A70-5B45-97CF-5CE1B8F1C86D}" type="sibTrans" cxnId="{22EEFF31-92D1-4A4F-A43D-64C240929709}">
      <dgm:prSet/>
      <dgm:spPr/>
      <dgm:t>
        <a:bodyPr/>
        <a:lstStyle/>
        <a:p>
          <a:endParaRPr lang="en-US"/>
        </a:p>
      </dgm:t>
    </dgm:pt>
    <dgm:pt modelId="{C8BD5845-E8D0-AE4A-AD45-5173904A6B20}">
      <dgm:prSet/>
      <dgm:spPr/>
      <dgm:t>
        <a:bodyPr/>
        <a:lstStyle/>
        <a:p>
          <a:r>
            <a:rPr lang="en-US" dirty="0"/>
            <a:t>D</a:t>
          </a:r>
        </a:p>
      </dgm:t>
    </dgm:pt>
    <dgm:pt modelId="{6A5238D4-5A52-6C47-BF30-E57F2450A254}" type="parTrans" cxnId="{8C61E468-97CF-3A45-92B7-A4197556AB89}">
      <dgm:prSet/>
      <dgm:spPr/>
      <dgm:t>
        <a:bodyPr/>
        <a:lstStyle/>
        <a:p>
          <a:endParaRPr lang="en-US"/>
        </a:p>
      </dgm:t>
    </dgm:pt>
    <dgm:pt modelId="{A63D7BD1-76F4-A74B-94D1-C6FFD4C30BB1}" type="sibTrans" cxnId="{8C61E468-97CF-3A45-92B7-A4197556AB89}">
      <dgm:prSet/>
      <dgm:spPr/>
      <dgm:t>
        <a:bodyPr/>
        <a:lstStyle/>
        <a:p>
          <a:endParaRPr lang="en-US"/>
        </a:p>
      </dgm:t>
    </dgm:pt>
    <dgm:pt modelId="{33774DCC-F12C-2146-B0A8-54C2E0CF3FE0}">
      <dgm:prSet/>
      <dgm:spPr/>
      <dgm:t>
        <a:bodyPr/>
        <a:lstStyle/>
        <a:p>
          <a:r>
            <a:rPr lang="en-US" dirty="0"/>
            <a:t>E</a:t>
          </a:r>
        </a:p>
      </dgm:t>
    </dgm:pt>
    <dgm:pt modelId="{7564A86A-FE75-7041-AF3F-8E4F2F5088CE}" type="parTrans" cxnId="{1EFB70F6-9EA2-4540-AB7F-CE1EDD0ACE2B}">
      <dgm:prSet/>
      <dgm:spPr/>
      <dgm:t>
        <a:bodyPr/>
        <a:lstStyle/>
        <a:p>
          <a:endParaRPr lang="en-US"/>
        </a:p>
      </dgm:t>
    </dgm:pt>
    <dgm:pt modelId="{C243F7D1-8969-384D-8828-5231C5F31B19}" type="sibTrans" cxnId="{1EFB70F6-9EA2-4540-AB7F-CE1EDD0ACE2B}">
      <dgm:prSet/>
      <dgm:spPr/>
      <dgm:t>
        <a:bodyPr/>
        <a:lstStyle/>
        <a:p>
          <a:endParaRPr lang="en-US"/>
        </a:p>
      </dgm:t>
    </dgm:pt>
    <dgm:pt modelId="{4E539C30-0053-0248-BD68-14E51C3C9B66}" type="pres">
      <dgm:prSet presAssocID="{A3BE49E8-7A24-9443-A258-6D98E55DAF86}" presName="Name0" presStyleCnt="0">
        <dgm:presLayoutVars>
          <dgm:dir/>
          <dgm:resizeHandles val="exact"/>
        </dgm:presLayoutVars>
      </dgm:prSet>
      <dgm:spPr/>
    </dgm:pt>
    <dgm:pt modelId="{E31F9B18-EE84-554B-B808-A447CCD36E01}" type="pres">
      <dgm:prSet presAssocID="{24355F5E-557B-4540-9592-B3C63A7F8689}" presName="node" presStyleLbl="node1" presStyleIdx="0" presStyleCnt="5">
        <dgm:presLayoutVars>
          <dgm:bulletEnabled val="1"/>
        </dgm:presLayoutVars>
      </dgm:prSet>
      <dgm:spPr/>
    </dgm:pt>
    <dgm:pt modelId="{F0CE5A96-DBBA-2F46-B6B3-8714FC4A8694}" type="pres">
      <dgm:prSet presAssocID="{9DDD1664-42CF-8D40-A2EA-778CD060FA49}" presName="sibTrans" presStyleLbl="sibTrans2D1" presStyleIdx="0" presStyleCnt="4"/>
      <dgm:spPr/>
    </dgm:pt>
    <dgm:pt modelId="{2A630FC1-E309-A34F-B226-1F2B2E8B65A3}" type="pres">
      <dgm:prSet presAssocID="{9DDD1664-42CF-8D40-A2EA-778CD060FA49}" presName="connectorText" presStyleLbl="sibTrans2D1" presStyleIdx="0" presStyleCnt="4"/>
      <dgm:spPr/>
    </dgm:pt>
    <dgm:pt modelId="{06B63F7D-3628-5B40-B683-A71DAEC984DF}" type="pres">
      <dgm:prSet presAssocID="{B06E8D72-E7C2-5146-A9EA-755C39288B9C}" presName="node" presStyleLbl="node1" presStyleIdx="1" presStyleCnt="5">
        <dgm:presLayoutVars>
          <dgm:bulletEnabled val="1"/>
        </dgm:presLayoutVars>
      </dgm:prSet>
      <dgm:spPr/>
    </dgm:pt>
    <dgm:pt modelId="{0FF9803A-DC41-6045-906B-35C2087171F7}" type="pres">
      <dgm:prSet presAssocID="{BBE03330-5AEF-8646-B6DB-D57B97F56BE6}" presName="sibTrans" presStyleLbl="sibTrans2D1" presStyleIdx="1" presStyleCnt="4"/>
      <dgm:spPr/>
    </dgm:pt>
    <dgm:pt modelId="{E2C713EC-D602-F241-A8ED-5D0BC1851532}" type="pres">
      <dgm:prSet presAssocID="{BBE03330-5AEF-8646-B6DB-D57B97F56BE6}" presName="connectorText" presStyleLbl="sibTrans2D1" presStyleIdx="1" presStyleCnt="4"/>
      <dgm:spPr/>
    </dgm:pt>
    <dgm:pt modelId="{C9A72E94-E905-7046-B7C3-788DCBEBC4F8}" type="pres">
      <dgm:prSet presAssocID="{6417A590-307C-B749-AD4B-032565AE91EF}" presName="node" presStyleLbl="node1" presStyleIdx="2" presStyleCnt="5">
        <dgm:presLayoutVars>
          <dgm:bulletEnabled val="1"/>
        </dgm:presLayoutVars>
      </dgm:prSet>
      <dgm:spPr/>
    </dgm:pt>
    <dgm:pt modelId="{A984BF20-0A11-3F4C-9F3A-89DC6F601A98}" type="pres">
      <dgm:prSet presAssocID="{DFB71083-6A70-5B45-97CF-5CE1B8F1C86D}" presName="sibTrans" presStyleLbl="sibTrans2D1" presStyleIdx="2" presStyleCnt="4"/>
      <dgm:spPr/>
    </dgm:pt>
    <dgm:pt modelId="{184C80F9-2E77-1240-8397-7A94744C11C2}" type="pres">
      <dgm:prSet presAssocID="{DFB71083-6A70-5B45-97CF-5CE1B8F1C86D}" presName="connectorText" presStyleLbl="sibTrans2D1" presStyleIdx="2" presStyleCnt="4"/>
      <dgm:spPr/>
    </dgm:pt>
    <dgm:pt modelId="{E8B13C75-AD9C-0943-A50D-ADFB45A98C60}" type="pres">
      <dgm:prSet presAssocID="{C8BD5845-E8D0-AE4A-AD45-5173904A6B20}" presName="node" presStyleLbl="node1" presStyleIdx="3" presStyleCnt="5">
        <dgm:presLayoutVars>
          <dgm:bulletEnabled val="1"/>
        </dgm:presLayoutVars>
      </dgm:prSet>
      <dgm:spPr/>
    </dgm:pt>
    <dgm:pt modelId="{DBCB2708-DB6A-494C-B0DD-281ECC313C31}" type="pres">
      <dgm:prSet presAssocID="{A63D7BD1-76F4-A74B-94D1-C6FFD4C30BB1}" presName="sibTrans" presStyleLbl="sibTrans2D1" presStyleIdx="3" presStyleCnt="4"/>
      <dgm:spPr/>
    </dgm:pt>
    <dgm:pt modelId="{277EA534-0584-8B4B-AA6A-C99F2C6CA1E5}" type="pres">
      <dgm:prSet presAssocID="{A63D7BD1-76F4-A74B-94D1-C6FFD4C30BB1}" presName="connectorText" presStyleLbl="sibTrans2D1" presStyleIdx="3" presStyleCnt="4"/>
      <dgm:spPr/>
    </dgm:pt>
    <dgm:pt modelId="{4A1E7661-D92B-5146-BAD0-53EC7C6F4E23}" type="pres">
      <dgm:prSet presAssocID="{33774DCC-F12C-2146-B0A8-54C2E0CF3FE0}" presName="node" presStyleLbl="node1" presStyleIdx="4" presStyleCnt="5">
        <dgm:presLayoutVars>
          <dgm:bulletEnabled val="1"/>
        </dgm:presLayoutVars>
      </dgm:prSet>
      <dgm:spPr/>
    </dgm:pt>
  </dgm:ptLst>
  <dgm:cxnLst>
    <dgm:cxn modelId="{61CDF314-B240-F24D-954B-D320529DEC32}" type="presOf" srcId="{DFB71083-6A70-5B45-97CF-5CE1B8F1C86D}" destId="{A984BF20-0A11-3F4C-9F3A-89DC6F601A98}" srcOrd="0" destOrd="0" presId="urn:microsoft.com/office/officeart/2005/8/layout/process1"/>
    <dgm:cxn modelId="{374FFA28-33E2-1046-A23A-276D93B9005C}" type="presOf" srcId="{A63D7BD1-76F4-A74B-94D1-C6FFD4C30BB1}" destId="{277EA534-0584-8B4B-AA6A-C99F2C6CA1E5}" srcOrd="1" destOrd="0" presId="urn:microsoft.com/office/officeart/2005/8/layout/process1"/>
    <dgm:cxn modelId="{22EEFF31-92D1-4A4F-A43D-64C240929709}" srcId="{A3BE49E8-7A24-9443-A258-6D98E55DAF86}" destId="{6417A590-307C-B749-AD4B-032565AE91EF}" srcOrd="2" destOrd="0" parTransId="{FAA7D7D8-018F-3046-8896-5CA61014C7A8}" sibTransId="{DFB71083-6A70-5B45-97CF-5CE1B8F1C86D}"/>
    <dgm:cxn modelId="{D414643A-B726-D542-834A-20381383A465}" type="presOf" srcId="{C8BD5845-E8D0-AE4A-AD45-5173904A6B20}" destId="{E8B13C75-AD9C-0943-A50D-ADFB45A98C60}" srcOrd="0" destOrd="0" presId="urn:microsoft.com/office/officeart/2005/8/layout/process1"/>
    <dgm:cxn modelId="{0F52A151-9713-E742-9154-30A0ED569CDD}" srcId="{A3BE49E8-7A24-9443-A258-6D98E55DAF86}" destId="{B06E8D72-E7C2-5146-A9EA-755C39288B9C}" srcOrd="1" destOrd="0" parTransId="{55D68E6A-FAC4-AB42-A6D0-709A9BFDC1DF}" sibTransId="{BBE03330-5AEF-8646-B6DB-D57B97F56BE6}"/>
    <dgm:cxn modelId="{36839654-BC8A-1249-BC3C-AF54984974A0}" type="presOf" srcId="{A63D7BD1-76F4-A74B-94D1-C6FFD4C30BB1}" destId="{DBCB2708-DB6A-494C-B0DD-281ECC313C31}" srcOrd="0" destOrd="0" presId="urn:microsoft.com/office/officeart/2005/8/layout/process1"/>
    <dgm:cxn modelId="{CD50DA54-A963-5E46-A996-EC28D656ABE9}" type="presOf" srcId="{BBE03330-5AEF-8646-B6DB-D57B97F56BE6}" destId="{0FF9803A-DC41-6045-906B-35C2087171F7}" srcOrd="0" destOrd="0" presId="urn:microsoft.com/office/officeart/2005/8/layout/process1"/>
    <dgm:cxn modelId="{7390185F-8598-3443-BC59-0203A4538C93}" type="presOf" srcId="{9DDD1664-42CF-8D40-A2EA-778CD060FA49}" destId="{2A630FC1-E309-A34F-B226-1F2B2E8B65A3}" srcOrd="1" destOrd="0" presId="urn:microsoft.com/office/officeart/2005/8/layout/process1"/>
    <dgm:cxn modelId="{8C61E468-97CF-3A45-92B7-A4197556AB89}" srcId="{A3BE49E8-7A24-9443-A258-6D98E55DAF86}" destId="{C8BD5845-E8D0-AE4A-AD45-5173904A6B20}" srcOrd="3" destOrd="0" parTransId="{6A5238D4-5A52-6C47-BF30-E57F2450A254}" sibTransId="{A63D7BD1-76F4-A74B-94D1-C6FFD4C30BB1}"/>
    <dgm:cxn modelId="{39C5D98A-0413-0F4F-9702-589753D93F5B}" type="presOf" srcId="{DFB71083-6A70-5B45-97CF-5CE1B8F1C86D}" destId="{184C80F9-2E77-1240-8397-7A94744C11C2}" srcOrd="1" destOrd="0" presId="urn:microsoft.com/office/officeart/2005/8/layout/process1"/>
    <dgm:cxn modelId="{BA665B90-6DD4-824F-A813-7CAEF39CF8B6}" srcId="{A3BE49E8-7A24-9443-A258-6D98E55DAF86}" destId="{24355F5E-557B-4540-9592-B3C63A7F8689}" srcOrd="0" destOrd="0" parTransId="{74C4B6E9-0C40-8940-BACD-F02E4210AF03}" sibTransId="{9DDD1664-42CF-8D40-A2EA-778CD060FA49}"/>
    <dgm:cxn modelId="{C7952492-E968-0144-99F5-078FF962ECE0}" type="presOf" srcId="{33774DCC-F12C-2146-B0A8-54C2E0CF3FE0}" destId="{4A1E7661-D92B-5146-BAD0-53EC7C6F4E23}" srcOrd="0" destOrd="0" presId="urn:microsoft.com/office/officeart/2005/8/layout/process1"/>
    <dgm:cxn modelId="{A4111C99-9107-6E4A-96C5-6234EB334384}" type="presOf" srcId="{B06E8D72-E7C2-5146-A9EA-755C39288B9C}" destId="{06B63F7D-3628-5B40-B683-A71DAEC984DF}" srcOrd="0" destOrd="0" presId="urn:microsoft.com/office/officeart/2005/8/layout/process1"/>
    <dgm:cxn modelId="{E6630DB3-E1AE-E246-8D9A-31D2E8C97652}" type="presOf" srcId="{6417A590-307C-B749-AD4B-032565AE91EF}" destId="{C9A72E94-E905-7046-B7C3-788DCBEBC4F8}" srcOrd="0" destOrd="0" presId="urn:microsoft.com/office/officeart/2005/8/layout/process1"/>
    <dgm:cxn modelId="{50DABCC1-2FB9-B84F-81A2-06CEC8ADBE62}" type="presOf" srcId="{BBE03330-5AEF-8646-B6DB-D57B97F56BE6}" destId="{E2C713EC-D602-F241-A8ED-5D0BC1851532}" srcOrd="1" destOrd="0" presId="urn:microsoft.com/office/officeart/2005/8/layout/process1"/>
    <dgm:cxn modelId="{147435D0-6AE7-614B-AD73-88B9EB6F517C}" type="presOf" srcId="{9DDD1664-42CF-8D40-A2EA-778CD060FA49}" destId="{F0CE5A96-DBBA-2F46-B6B3-8714FC4A8694}" srcOrd="0" destOrd="0" presId="urn:microsoft.com/office/officeart/2005/8/layout/process1"/>
    <dgm:cxn modelId="{CF2734D6-0FE1-D145-BCF6-8E997AB28D2C}" type="presOf" srcId="{A3BE49E8-7A24-9443-A258-6D98E55DAF86}" destId="{4E539C30-0053-0248-BD68-14E51C3C9B66}" srcOrd="0" destOrd="0" presId="urn:microsoft.com/office/officeart/2005/8/layout/process1"/>
    <dgm:cxn modelId="{6ED8F3ED-10FE-9848-931B-E43B89B5353F}" type="presOf" srcId="{24355F5E-557B-4540-9592-B3C63A7F8689}" destId="{E31F9B18-EE84-554B-B808-A447CCD36E01}" srcOrd="0" destOrd="0" presId="urn:microsoft.com/office/officeart/2005/8/layout/process1"/>
    <dgm:cxn modelId="{1EFB70F6-9EA2-4540-AB7F-CE1EDD0ACE2B}" srcId="{A3BE49E8-7A24-9443-A258-6D98E55DAF86}" destId="{33774DCC-F12C-2146-B0A8-54C2E0CF3FE0}" srcOrd="4" destOrd="0" parTransId="{7564A86A-FE75-7041-AF3F-8E4F2F5088CE}" sibTransId="{C243F7D1-8969-384D-8828-5231C5F31B19}"/>
    <dgm:cxn modelId="{FDE6F769-2FFA-3048-8155-A80AF4EDDA50}" type="presParOf" srcId="{4E539C30-0053-0248-BD68-14E51C3C9B66}" destId="{E31F9B18-EE84-554B-B808-A447CCD36E01}" srcOrd="0" destOrd="0" presId="urn:microsoft.com/office/officeart/2005/8/layout/process1"/>
    <dgm:cxn modelId="{847B5B8E-7B39-B749-9BC0-A7FB2D3CCA71}" type="presParOf" srcId="{4E539C30-0053-0248-BD68-14E51C3C9B66}" destId="{F0CE5A96-DBBA-2F46-B6B3-8714FC4A8694}" srcOrd="1" destOrd="0" presId="urn:microsoft.com/office/officeart/2005/8/layout/process1"/>
    <dgm:cxn modelId="{7E589996-74CA-A34E-AC8F-99AD02077BDF}" type="presParOf" srcId="{F0CE5A96-DBBA-2F46-B6B3-8714FC4A8694}" destId="{2A630FC1-E309-A34F-B226-1F2B2E8B65A3}" srcOrd="0" destOrd="0" presId="urn:microsoft.com/office/officeart/2005/8/layout/process1"/>
    <dgm:cxn modelId="{A94C3BC0-2D94-9D41-91AC-CB3C245700C3}" type="presParOf" srcId="{4E539C30-0053-0248-BD68-14E51C3C9B66}" destId="{06B63F7D-3628-5B40-B683-A71DAEC984DF}" srcOrd="2" destOrd="0" presId="urn:microsoft.com/office/officeart/2005/8/layout/process1"/>
    <dgm:cxn modelId="{CC89EC4E-967C-7644-BBF0-0E7D1EE1F07F}" type="presParOf" srcId="{4E539C30-0053-0248-BD68-14E51C3C9B66}" destId="{0FF9803A-DC41-6045-906B-35C2087171F7}" srcOrd="3" destOrd="0" presId="urn:microsoft.com/office/officeart/2005/8/layout/process1"/>
    <dgm:cxn modelId="{A113AFED-814E-F74D-9388-B981CD088283}" type="presParOf" srcId="{0FF9803A-DC41-6045-906B-35C2087171F7}" destId="{E2C713EC-D602-F241-A8ED-5D0BC1851532}" srcOrd="0" destOrd="0" presId="urn:microsoft.com/office/officeart/2005/8/layout/process1"/>
    <dgm:cxn modelId="{A5BE1F87-861B-E646-AF55-F581DF7F4850}" type="presParOf" srcId="{4E539C30-0053-0248-BD68-14E51C3C9B66}" destId="{C9A72E94-E905-7046-B7C3-788DCBEBC4F8}" srcOrd="4" destOrd="0" presId="urn:microsoft.com/office/officeart/2005/8/layout/process1"/>
    <dgm:cxn modelId="{25ADAD98-8E12-CD4D-A772-1D5482AF9538}" type="presParOf" srcId="{4E539C30-0053-0248-BD68-14E51C3C9B66}" destId="{A984BF20-0A11-3F4C-9F3A-89DC6F601A98}" srcOrd="5" destOrd="0" presId="urn:microsoft.com/office/officeart/2005/8/layout/process1"/>
    <dgm:cxn modelId="{309ADE35-F3C6-2B48-9927-95867A66D520}" type="presParOf" srcId="{A984BF20-0A11-3F4C-9F3A-89DC6F601A98}" destId="{184C80F9-2E77-1240-8397-7A94744C11C2}" srcOrd="0" destOrd="0" presId="urn:microsoft.com/office/officeart/2005/8/layout/process1"/>
    <dgm:cxn modelId="{35EE21BC-246D-F94B-B63B-264748FCC86C}" type="presParOf" srcId="{4E539C30-0053-0248-BD68-14E51C3C9B66}" destId="{E8B13C75-AD9C-0943-A50D-ADFB45A98C60}" srcOrd="6" destOrd="0" presId="urn:microsoft.com/office/officeart/2005/8/layout/process1"/>
    <dgm:cxn modelId="{0BA91198-6807-3D48-B18F-5FBF680FA905}" type="presParOf" srcId="{4E539C30-0053-0248-BD68-14E51C3C9B66}" destId="{DBCB2708-DB6A-494C-B0DD-281ECC313C31}" srcOrd="7" destOrd="0" presId="urn:microsoft.com/office/officeart/2005/8/layout/process1"/>
    <dgm:cxn modelId="{A2A4C1BC-4BBB-5046-857A-EF0D3851D9C9}" type="presParOf" srcId="{DBCB2708-DB6A-494C-B0DD-281ECC313C31}" destId="{277EA534-0584-8B4B-AA6A-C99F2C6CA1E5}" srcOrd="0" destOrd="0" presId="urn:microsoft.com/office/officeart/2005/8/layout/process1"/>
    <dgm:cxn modelId="{09DB1306-4BD9-1E48-894D-C3723EB81104}" type="presParOf" srcId="{4E539C30-0053-0248-BD68-14E51C3C9B66}" destId="{4A1E7661-D92B-5146-BAD0-53EC7C6F4E2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F9B18-EE84-554B-B808-A447CCD36E01}">
      <dsp:nvSpPr>
        <dsp:cNvPr id="0" name=""/>
        <dsp:cNvSpPr/>
      </dsp:nvSpPr>
      <dsp:spPr>
        <a:xfrm>
          <a:off x="5134" y="464748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</a:t>
          </a:r>
        </a:p>
      </dsp:txBody>
      <dsp:txXfrm>
        <a:off x="33106" y="492720"/>
        <a:ext cx="1535772" cy="899086"/>
      </dsp:txXfrm>
    </dsp:sp>
    <dsp:sp modelId="{F0CE5A96-DBBA-2F46-B6B3-8714FC4A8694}">
      <dsp:nvSpPr>
        <dsp:cNvPr id="0" name=""/>
        <dsp:cNvSpPr/>
      </dsp:nvSpPr>
      <dsp:spPr>
        <a:xfrm>
          <a:off x="1756023" y="744890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56023" y="823839"/>
        <a:ext cx="236210" cy="236847"/>
      </dsp:txXfrm>
    </dsp:sp>
    <dsp:sp modelId="{06B63F7D-3628-5B40-B683-A71DAEC984DF}">
      <dsp:nvSpPr>
        <dsp:cNvPr id="0" name=""/>
        <dsp:cNvSpPr/>
      </dsp:nvSpPr>
      <dsp:spPr>
        <a:xfrm>
          <a:off x="2233538" y="464748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B</a:t>
          </a:r>
        </a:p>
      </dsp:txBody>
      <dsp:txXfrm>
        <a:off x="2261510" y="492720"/>
        <a:ext cx="1535772" cy="899086"/>
      </dsp:txXfrm>
    </dsp:sp>
    <dsp:sp modelId="{0FF9803A-DC41-6045-906B-35C2087171F7}">
      <dsp:nvSpPr>
        <dsp:cNvPr id="0" name=""/>
        <dsp:cNvSpPr/>
      </dsp:nvSpPr>
      <dsp:spPr>
        <a:xfrm>
          <a:off x="3984426" y="744890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84426" y="823839"/>
        <a:ext cx="236210" cy="236847"/>
      </dsp:txXfrm>
    </dsp:sp>
    <dsp:sp modelId="{C9A72E94-E905-7046-B7C3-788DCBEBC4F8}">
      <dsp:nvSpPr>
        <dsp:cNvPr id="0" name=""/>
        <dsp:cNvSpPr/>
      </dsp:nvSpPr>
      <dsp:spPr>
        <a:xfrm>
          <a:off x="4461941" y="464748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</a:t>
          </a:r>
        </a:p>
      </dsp:txBody>
      <dsp:txXfrm>
        <a:off x="4489913" y="492720"/>
        <a:ext cx="1535772" cy="899086"/>
      </dsp:txXfrm>
    </dsp:sp>
    <dsp:sp modelId="{A984BF20-0A11-3F4C-9F3A-89DC6F601A98}">
      <dsp:nvSpPr>
        <dsp:cNvPr id="0" name=""/>
        <dsp:cNvSpPr/>
      </dsp:nvSpPr>
      <dsp:spPr>
        <a:xfrm>
          <a:off x="6212830" y="744890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12830" y="823839"/>
        <a:ext cx="236210" cy="236847"/>
      </dsp:txXfrm>
    </dsp:sp>
    <dsp:sp modelId="{E8B13C75-AD9C-0943-A50D-ADFB45A98C60}">
      <dsp:nvSpPr>
        <dsp:cNvPr id="0" name=""/>
        <dsp:cNvSpPr/>
      </dsp:nvSpPr>
      <dsp:spPr>
        <a:xfrm>
          <a:off x="6690345" y="464748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</a:t>
          </a:r>
        </a:p>
      </dsp:txBody>
      <dsp:txXfrm>
        <a:off x="6718317" y="492720"/>
        <a:ext cx="1535772" cy="899086"/>
      </dsp:txXfrm>
    </dsp:sp>
    <dsp:sp modelId="{DBCB2708-DB6A-494C-B0DD-281ECC313C31}">
      <dsp:nvSpPr>
        <dsp:cNvPr id="0" name=""/>
        <dsp:cNvSpPr/>
      </dsp:nvSpPr>
      <dsp:spPr>
        <a:xfrm>
          <a:off x="8441233" y="744890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441233" y="823839"/>
        <a:ext cx="236210" cy="236847"/>
      </dsp:txXfrm>
    </dsp:sp>
    <dsp:sp modelId="{4A1E7661-D92B-5146-BAD0-53EC7C6F4E23}">
      <dsp:nvSpPr>
        <dsp:cNvPr id="0" name=""/>
        <dsp:cNvSpPr/>
      </dsp:nvSpPr>
      <dsp:spPr>
        <a:xfrm>
          <a:off x="8918748" y="464748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</a:t>
          </a:r>
        </a:p>
      </dsp:txBody>
      <dsp:txXfrm>
        <a:off x="8946720" y="492720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80A7-5BD0-277F-8BFC-74F52538D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6076E-AA77-09BA-7CE7-236D340A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319E-7BF2-C35E-7E34-199F375C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6E8C-0D60-3141-17DA-1ED01493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2D3F-5A5D-2B18-C5D4-366E358D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7F20-FB32-AD5F-39F1-3CB4176E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B2CA-665E-E77F-6FBF-3423C6DB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D96F-2135-AC6B-9D05-773353F8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F1BE-D498-ECC9-8408-6170C5A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26E-C680-59D3-A6B4-77BBC1F9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2B49C-2B47-B3A8-A5B1-10D8BD9D8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A2D8E-B550-CD73-E4D0-51597409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760E-E0E9-D319-F611-D2C392FF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12F1-1FCF-89FE-07E8-A0AC0510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6223-C8B8-82E5-1CE1-6AB9BA75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6B9-D728-EE22-FF63-3A0DB424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48D7-9C57-A2AD-3A05-2650C16D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0FED-93E7-D06E-2114-E8D11676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9FF5-B13A-9864-27E1-8A00451D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CFE44-B69D-43FB-BBB0-43CACABD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CFA5-8587-E580-FBD7-5CCFF319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3914A-5890-EBE5-89E0-BEEC8955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A85AD-65EA-7A8F-B6EF-BDB46B9D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61B5F-BE47-A2CF-F935-421A0F28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890C-0DEB-897A-8B46-3A9754A6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D734-2F5F-F2C6-2EB6-73455C1C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14BF-286E-0310-5893-68041F2CE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5D01A-7DCF-BDB1-ACA3-337C96976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7E85E-EE0C-47F7-6FCD-59677A84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5CE3-F346-A344-EBCC-1BDDC824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0CD40-86FC-F65F-2F3F-FC83D654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E61F-27D6-1E54-7483-6171691D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012F6-44F1-B4CE-4756-BB7F2665E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A5E4-79DE-360B-FAD8-0DA72F2E3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03609-33C0-5D3E-6C48-BE5B7CB61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8EAC6-B531-5CE4-9439-BBFF815F8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2BC7A-B07F-AA99-1B2B-EC869296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4F835-6873-0A7F-7D55-11E51F9F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CADF4-7B91-D683-3BEE-47CEF650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353C-4B28-541B-E232-F1E1D01D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092C5-4BE1-5A2A-E0BE-184FF529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4CBF2-D9B3-684E-B1ED-186E9D2F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A941D-D2AA-5CE4-D75A-0778FD64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6B347-A1D9-3849-348F-0FFBC443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2A0B8-303F-F9D1-8F57-C6516E6B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805D5-DBBF-396D-7D68-991088C7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A8F7-7EA2-FD86-19B3-FB087203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2515-CEB5-557D-084E-C7D1330B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AFADC-F65B-AD10-10D0-8432B4349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D8554-5199-475F-FEE6-599ED1FB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E56FE-2387-E716-1D14-7EF73F63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8B6C3-A3BC-8DC2-9399-368FD2FE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764A-77A0-5454-FD68-8DFF9A87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EE8FD-419E-3AEC-BA4A-5A7BF337B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4101-90C6-BF33-BF49-30103DBB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F64E-B7B4-A46C-68A7-4B62EFA7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86C5-8270-7308-4F43-4C2F0D26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5E775-CA2C-3B7B-1DD4-C6F07B1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7D393-D693-D824-2AE0-2FECBFC2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A39B3-0E28-1D24-84C4-8BD16C09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2F826-E649-3F1E-D4FA-D261530EA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8322C-7801-9942-B945-9A367332A57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8BD81-D145-1686-3C44-1F4F8ECE4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12DFD-5BAD-5A57-E87A-4E5F41C2C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D581B-5A81-3D4C-A38A-24CD9D3F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DD70-B5E3-412A-DD6E-0D841C078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76" y="1858087"/>
            <a:ext cx="945931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Ideation: </a:t>
            </a:r>
            <a:br>
              <a:rPr lang="en-US" dirty="0"/>
            </a:br>
            <a:r>
              <a:rPr lang="en-US" dirty="0"/>
              <a:t>How to make my idea less boring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75CB2-6C8B-B2EB-06DD-F9DFB178B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7762"/>
            <a:ext cx="9144000" cy="1655762"/>
          </a:xfrm>
        </p:spPr>
        <p:txBody>
          <a:bodyPr/>
          <a:lstStyle/>
          <a:p>
            <a:r>
              <a:rPr lang="en-US" dirty="0"/>
              <a:t>5.16</a:t>
            </a:r>
          </a:p>
        </p:txBody>
      </p:sp>
    </p:spTree>
    <p:extLst>
      <p:ext uri="{BB962C8B-B14F-4D97-AF65-F5344CB8AC3E}">
        <p14:creationId xmlns:p14="http://schemas.microsoft.com/office/powerpoint/2010/main" val="197175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FE95-4FE4-E3E5-FF5E-AD2DFA6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readings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8212-B78E-C0FD-BF86-664D0A9D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Where do good ideas come from?</a:t>
            </a:r>
          </a:p>
          <a:p>
            <a:r>
              <a:rPr lang="en-US" sz="2400" dirty="0"/>
              <a:t>How to find interesting ideas?</a:t>
            </a:r>
          </a:p>
          <a:p>
            <a:r>
              <a:rPr lang="en-US" sz="2400" dirty="0"/>
              <a:t>What is an interesting idea?</a:t>
            </a:r>
          </a:p>
          <a:p>
            <a:r>
              <a:rPr lang="en-US" sz="24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But we (at least myself) want to hear personal stories…</a:t>
            </a:r>
          </a:p>
        </p:txBody>
      </p:sp>
    </p:spTree>
    <p:extLst>
      <p:ext uri="{BB962C8B-B14F-4D97-AF65-F5344CB8AC3E}">
        <p14:creationId xmlns:p14="http://schemas.microsoft.com/office/powerpoint/2010/main" val="23632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6B9E-FF4D-EDA7-E4B5-3C9B4B83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thought…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8C6B18-B637-FCDA-85E6-B6AC7EEC8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873961"/>
              </p:ext>
            </p:extLst>
          </p:nvPr>
        </p:nvGraphicFramePr>
        <p:xfrm>
          <a:off x="838200" y="1825625"/>
          <a:ext cx="10515600" cy="1884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Up Arrow 6">
            <a:extLst>
              <a:ext uri="{FF2B5EF4-FFF2-40B4-BE49-F238E27FC236}">
                <a16:creationId xmlns:a16="http://schemas.microsoft.com/office/drawing/2014/main" id="{6C6A20CF-0FED-0F86-4967-C1BD3D55EEE2}"/>
              </a:ext>
            </a:extLst>
          </p:cNvPr>
          <p:cNvSpPr/>
          <p:nvPr/>
        </p:nvSpPr>
        <p:spPr>
          <a:xfrm>
            <a:off x="1660634" y="3435185"/>
            <a:ext cx="4550980" cy="819807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201CB-97DA-DCA9-C808-F54D4278DEE2}"/>
              </a:ext>
            </a:extLst>
          </p:cNvPr>
          <p:cNvSpPr txBox="1"/>
          <p:nvPr/>
        </p:nvSpPr>
        <p:spPr>
          <a:xfrm>
            <a:off x="3174124" y="334082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mechanism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313EC-0413-2CA2-D16D-5CE4FBC96EBA}"/>
              </a:ext>
            </a:extLst>
          </p:cNvPr>
          <p:cNvSpPr txBox="1"/>
          <p:nvPr/>
        </p:nvSpPr>
        <p:spPr>
          <a:xfrm>
            <a:off x="838200" y="4761186"/>
            <a:ext cx="10829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 of live streaming on retail stores (a project from almost two years ago…)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Increased sales (boring…)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Live streaming -&gt; customer eyeballs -&gt; increased sales -&gt; business strategies -&gt; product homogenization</a:t>
            </a:r>
          </a:p>
        </p:txBody>
      </p:sp>
    </p:spTree>
    <p:extLst>
      <p:ext uri="{BB962C8B-B14F-4D97-AF65-F5344CB8AC3E}">
        <p14:creationId xmlns:p14="http://schemas.microsoft.com/office/powerpoint/2010/main" val="161737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9749-4BA9-40A6-50D3-2D5EFCB8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with practitioners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2672-89DA-E933-3D99-E9A241D9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sz="1800" dirty="0"/>
              <a:t>What is happening</a:t>
            </a:r>
          </a:p>
          <a:p>
            <a:pPr lvl="1"/>
            <a:r>
              <a:rPr lang="en-US" altLang="zh-CN" sz="1800" dirty="0"/>
              <a:t>Abundant user data leads to better identified, while hardly fulfilled, customer needs. </a:t>
            </a:r>
          </a:p>
          <a:p>
            <a:pPr lvl="2"/>
            <a:r>
              <a:rPr lang="en-US" altLang="zh-CN" sz="1800" dirty="0"/>
              <a:t>Primarily due to negotiation difficulties with suppliers.</a:t>
            </a:r>
          </a:p>
          <a:p>
            <a:pPr lvl="1"/>
            <a:r>
              <a:rPr lang="en-US" altLang="zh-CN" sz="1800" dirty="0"/>
              <a:t>IO: contract friction and firm boundary</a:t>
            </a:r>
          </a:p>
          <a:p>
            <a:pPr lvl="1"/>
            <a:r>
              <a:rPr lang="en-US" altLang="zh-CN" sz="1800" dirty="0"/>
              <a:t>My idea: </a:t>
            </a:r>
          </a:p>
          <a:p>
            <a:pPr lvl="2"/>
            <a:r>
              <a:rPr lang="en-US" altLang="zh-CN" sz="1800" dirty="0"/>
              <a:t>increasingly rich data asset -&gt; more difficulty at settling contract -&gt; vertical integration</a:t>
            </a:r>
          </a:p>
          <a:p>
            <a:endParaRPr lang="en-US" sz="1800" dirty="0"/>
          </a:p>
          <a:p>
            <a:r>
              <a:rPr lang="en-US" sz="1800" dirty="0"/>
              <a:t>What is possible</a:t>
            </a:r>
          </a:p>
          <a:p>
            <a:pPr lvl="1"/>
            <a:r>
              <a:rPr lang="en-US" sz="1800" dirty="0"/>
              <a:t>How to measure “data asset”</a:t>
            </a:r>
          </a:p>
          <a:p>
            <a:pPr lvl="1"/>
            <a:r>
              <a:rPr lang="en-US" sz="1800" dirty="0"/>
              <a:t>Probability (data breach) = f (industry, security control, history, </a:t>
            </a:r>
            <a:r>
              <a:rPr lang="en-US" sz="1800" dirty="0" err="1"/>
              <a:t>breachable</a:t>
            </a:r>
            <a:r>
              <a:rPr lang="en-US" sz="1800" dirty="0"/>
              <a:t> data)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What is feasible</a:t>
            </a:r>
          </a:p>
          <a:p>
            <a:pPr lvl="1"/>
            <a:r>
              <a:rPr lang="en-US" sz="1800" dirty="0"/>
              <a:t>Hidden data breach events</a:t>
            </a:r>
          </a:p>
          <a:p>
            <a:pPr lvl="1"/>
            <a:r>
              <a:rPr lang="en-US" sz="1800" dirty="0"/>
              <a:t>(literally) </a:t>
            </a:r>
            <a:r>
              <a:rPr lang="en-US" sz="1800" i="1" dirty="0"/>
              <a:t>unpredictable</a:t>
            </a:r>
            <a:r>
              <a:rPr lang="en-US" sz="1800" dirty="0"/>
              <a:t> security controls across firms…</a:t>
            </a:r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83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0115-C981-373D-DC60-2C524F1C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more specific, start from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85AF-9E0B-2E1E-FFE5-EA77C638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ptos" panose="020B0004020202020204" pitchFamily="34" charset="0"/>
                <a:cs typeface="Times New Roman" panose="02020603050405020304" pitchFamily="18" charset="0"/>
              </a:rPr>
              <a:t>大而全</a:t>
            </a:r>
            <a:r>
              <a:rPr lang="zh-CN" alt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Aptos" panose="020B0004020202020204" pitchFamily="34" charset="0"/>
                <a:cs typeface="Times New Roman" panose="02020603050405020304" pitchFamily="18" charset="0"/>
              </a:rPr>
              <a:t>vs </a:t>
            </a:r>
            <a:r>
              <a:rPr lang="en-US" sz="2000" dirty="0" err="1">
                <a:latin typeface="Aptos" panose="020B0004020202020204" pitchFamily="34" charset="0"/>
                <a:cs typeface="Times New Roman" panose="02020603050405020304" pitchFamily="18" charset="0"/>
              </a:rPr>
              <a:t>小而美</a:t>
            </a:r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Online job hiring platform</a:t>
            </a:r>
          </a:p>
          <a:p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All industries (universal coverage)?</a:t>
            </a:r>
          </a:p>
          <a:p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Finance/consulting/banking (representative, standard)?</a:t>
            </a:r>
          </a:p>
          <a:p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Or?</a:t>
            </a:r>
          </a:p>
          <a:p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Gaming (niche and fun)</a:t>
            </a:r>
          </a:p>
        </p:txBody>
      </p:sp>
    </p:spTree>
    <p:extLst>
      <p:ext uri="{BB962C8B-B14F-4D97-AF65-F5344CB8AC3E}">
        <p14:creationId xmlns:p14="http://schemas.microsoft.com/office/powerpoint/2010/main" val="23509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230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Ideation:  How to make my idea less boring </vt:lpstr>
      <vt:lpstr>A lot of readings on…</vt:lpstr>
      <vt:lpstr>Chain of thought…</vt:lpstr>
      <vt:lpstr>Talk with practitioners</vt:lpstr>
      <vt:lpstr>Be more specific, start from small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Miaozhe</dc:creator>
  <cp:lastModifiedBy>HAN Miaozhe</cp:lastModifiedBy>
  <cp:revision>39</cp:revision>
  <dcterms:created xsi:type="dcterms:W3CDTF">2025-05-16T02:36:28Z</dcterms:created>
  <dcterms:modified xsi:type="dcterms:W3CDTF">2025-05-16T09:52:19Z</dcterms:modified>
</cp:coreProperties>
</file>