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366" r:id="rId4"/>
    <p:sldId id="368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67" r:id="rId25"/>
    <p:sldId id="369" r:id="rId26"/>
    <p:sldId id="370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-6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B82AD-72C5-479A-A622-3FDB2488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93" y="730067"/>
            <a:ext cx="6152813" cy="5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E0846A-F7EF-401E-BBED-4CECE109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4" y="1200830"/>
            <a:ext cx="11695691" cy="4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D9CB89-B292-4E8C-9DA1-362F4D4E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8" y="640192"/>
            <a:ext cx="9772544" cy="55776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3D04F2-712C-4722-83CC-3369BC787DF7}"/>
              </a:ext>
            </a:extLst>
          </p:cNvPr>
          <p:cNvSpPr/>
          <p:nvPr/>
        </p:nvSpPr>
        <p:spPr>
          <a:xfrm>
            <a:off x="5117358" y="5489387"/>
            <a:ext cx="2991174" cy="728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arr</a:t>
            </a:r>
            <a:r>
              <a:rPr lang="en-US" altLang="ko-KR" sz="3200" dirty="0">
                <a:solidFill>
                  <a:schemeClr val="tx1"/>
                </a:solidFill>
              </a:rPr>
              <a:t>[</a:t>
            </a:r>
            <a:r>
              <a:rPr lang="en-US" altLang="ko-KR" sz="3200" dirty="0" err="1">
                <a:solidFill>
                  <a:schemeClr val="tx1"/>
                </a:solidFill>
              </a:rPr>
              <a:t>i</a:t>
            </a:r>
            <a:r>
              <a:rPr lang="en-US" altLang="ko-KR" sz="3200" dirty="0">
                <a:solidFill>
                  <a:schemeClr val="tx1"/>
                </a:solidFill>
              </a:rPr>
              <a:t>] = *(</a:t>
            </a:r>
            <a:r>
              <a:rPr lang="en-US" altLang="ko-KR" sz="3200" dirty="0" err="1">
                <a:solidFill>
                  <a:schemeClr val="tx1"/>
                </a:solidFill>
              </a:rPr>
              <a:t>arr+i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9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84E61-9E86-4561-8391-525BFB4D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4907"/>
            <a:ext cx="5115895" cy="452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1A602A-CBB8-4942-A08F-92E3C581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94" y="1152860"/>
            <a:ext cx="7076106" cy="4293367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1E44F80-9D13-458F-AADB-1CBFF868C75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 flipH="1" flipV="1">
            <a:off x="3400287" y="310520"/>
            <a:ext cx="4411319" cy="6096000"/>
          </a:xfrm>
          <a:prstGeom prst="bentConnector5">
            <a:avLst>
              <a:gd name="adj1" fmla="val -5182"/>
              <a:gd name="adj2" fmla="val 41789"/>
              <a:gd name="adj3" fmla="val 105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74039AA-34A0-4908-8448-1C5689196B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4"/>
          <a:stretch/>
        </p:blipFill>
        <p:spPr>
          <a:xfrm>
            <a:off x="9159498" y="4973715"/>
            <a:ext cx="2429642" cy="12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28C14F-F836-4702-A285-2557B797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8" y="1620761"/>
            <a:ext cx="4963304" cy="36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74F84C-5F82-47C1-86D3-C8D88240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23" y="824437"/>
            <a:ext cx="9907553" cy="52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5B6F2-1B5E-473C-B5BE-BD7D5C06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" y="1186983"/>
            <a:ext cx="12069670" cy="44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6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D67EF6-A2D1-408A-967C-A06BBB1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30" y="2599255"/>
            <a:ext cx="6879340" cy="16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E614F-8DE2-4F90-836A-427A282E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64" y="657305"/>
            <a:ext cx="6432444" cy="6099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8F601-9C0F-4000-9EF6-D97AD5A20BF9}"/>
              </a:ext>
            </a:extLst>
          </p:cNvPr>
          <p:cNvSpPr txBox="1"/>
          <p:nvPr/>
        </p:nvSpPr>
        <p:spPr>
          <a:xfrm>
            <a:off x="6301837" y="3106875"/>
            <a:ext cx="552111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 err="1"/>
              <a:t>arr</a:t>
            </a:r>
            <a:r>
              <a:rPr lang="en-US" altLang="ko-KR" sz="3600" dirty="0"/>
              <a:t>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][j] = *(*(</a:t>
            </a:r>
            <a:r>
              <a:rPr lang="en-US" altLang="ko-KR" sz="3600" dirty="0" err="1"/>
              <a:t>arr</a:t>
            </a:r>
            <a:r>
              <a:rPr lang="en-US" altLang="ko-KR" sz="3600" dirty="0"/>
              <a:t> +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) + j) </a:t>
            </a:r>
          </a:p>
          <a:p>
            <a:r>
              <a:rPr lang="en-US" altLang="ko-KR" sz="3600" dirty="0"/>
              <a:t>= *(</a:t>
            </a:r>
            <a:r>
              <a:rPr lang="en-US" altLang="ko-KR" sz="3600" dirty="0" err="1"/>
              <a:t>arr</a:t>
            </a:r>
            <a:r>
              <a:rPr lang="en-US" altLang="ko-KR" sz="3600" dirty="0"/>
              <a:t>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]+j) = (*(</a:t>
            </a:r>
            <a:r>
              <a:rPr lang="en-US" altLang="ko-KR" sz="3600" dirty="0" err="1"/>
              <a:t>arr</a:t>
            </a:r>
            <a:r>
              <a:rPr lang="en-US" altLang="ko-KR" sz="3600" dirty="0"/>
              <a:t> +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))[j] 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845BD3-85EC-4FCC-A9DA-1B3B4890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28" y="5222282"/>
            <a:ext cx="1411153" cy="11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E9CD4-FBD8-4130-9969-24EFBB42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31" y="2383752"/>
            <a:ext cx="4726337" cy="2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0117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3415039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포인터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78172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6952907" y="2228453"/>
            <a:ext cx="198002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동적 할당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D6836-0A5C-4C2F-A6B4-054D2CE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" y="2443235"/>
            <a:ext cx="12136636" cy="13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26F9A9-968C-47EC-9E8A-6FC5B2BE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3" y="649159"/>
            <a:ext cx="7175474" cy="61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318484-A1CF-4A67-9511-2D4039A1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" y="703883"/>
            <a:ext cx="2422568" cy="5963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26C6A-458A-4561-BB2B-6638A000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50" y="1636443"/>
            <a:ext cx="5337633" cy="3048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B5B6F2-62EB-4CB8-BAA4-CBA6F70922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0"/>
          <a:stretch/>
        </p:blipFill>
        <p:spPr>
          <a:xfrm>
            <a:off x="7899683" y="815852"/>
            <a:ext cx="4223854" cy="57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34567-B8E6-453F-97C8-4E24284A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51" y="583857"/>
            <a:ext cx="8547698" cy="62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4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동적 할당</a:t>
            </a:r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</a:t>
            </a:r>
            <a:r>
              <a:rPr lang="ko-KR" altLang="en-US" dirty="0"/>
              <a:t> 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99D155-1EB0-499E-A669-27EBBC9C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573575"/>
            <a:ext cx="5320064" cy="61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free() </a:t>
            </a:r>
            <a:r>
              <a:rPr lang="ko-KR" altLang="en-US" dirty="0"/>
              <a:t>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51E88A-1B1C-40A7-9E0F-F15E5A84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65" y="658776"/>
            <a:ext cx="8044670" cy="6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AED212-1EB9-4F6F-BD23-2B64F1A43F36}"/>
              </a:ext>
            </a:extLst>
          </p:cNvPr>
          <p:cNvCxnSpPr/>
          <p:nvPr/>
        </p:nvCxnSpPr>
        <p:spPr>
          <a:xfrm>
            <a:off x="3492708" y="734518"/>
            <a:ext cx="0" cy="5351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434771-8339-4F43-BD07-FE75C63BCA03}"/>
              </a:ext>
            </a:extLst>
          </p:cNvPr>
          <p:cNvCxnSpPr/>
          <p:nvPr/>
        </p:nvCxnSpPr>
        <p:spPr>
          <a:xfrm>
            <a:off x="5081666" y="734518"/>
            <a:ext cx="0" cy="5351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63E445-C954-49C4-87B4-E5F9634C79A6}"/>
              </a:ext>
            </a:extLst>
          </p:cNvPr>
          <p:cNvSpPr txBox="1"/>
          <p:nvPr/>
        </p:nvSpPr>
        <p:spPr>
          <a:xfrm>
            <a:off x="3689908" y="6086007"/>
            <a:ext cx="11945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D39108-2A2D-4841-9FF8-201003B306FD}"/>
              </a:ext>
            </a:extLst>
          </p:cNvPr>
          <p:cNvSpPr/>
          <p:nvPr/>
        </p:nvSpPr>
        <p:spPr>
          <a:xfrm>
            <a:off x="3492709" y="4766871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CC535-1FD3-4F0F-BB1F-F88C40F9DE43}"/>
              </a:ext>
            </a:extLst>
          </p:cNvPr>
          <p:cNvSpPr/>
          <p:nvPr/>
        </p:nvSpPr>
        <p:spPr>
          <a:xfrm>
            <a:off x="3492709" y="3915880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7A2972-A07F-4010-89AF-0A050E2DE151}"/>
              </a:ext>
            </a:extLst>
          </p:cNvPr>
          <p:cNvSpPr/>
          <p:nvPr/>
        </p:nvSpPr>
        <p:spPr>
          <a:xfrm>
            <a:off x="3492709" y="2864244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CE69B0-2652-4EE6-8FEE-32F6BD9275ED}"/>
              </a:ext>
            </a:extLst>
          </p:cNvPr>
          <p:cNvSpPr/>
          <p:nvPr/>
        </p:nvSpPr>
        <p:spPr>
          <a:xfrm>
            <a:off x="3492709" y="1577414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397472-8C98-46AC-B3FE-1AE467AD3E55}"/>
              </a:ext>
            </a:extLst>
          </p:cNvPr>
          <p:cNvCxnSpPr>
            <a:cxnSpLocks/>
          </p:cNvCxnSpPr>
          <p:nvPr/>
        </p:nvCxnSpPr>
        <p:spPr>
          <a:xfrm flipV="1">
            <a:off x="5081656" y="1869723"/>
            <a:ext cx="1229203" cy="99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53E3B6-4207-4AFF-BEB7-B718669DE459}"/>
              </a:ext>
            </a:extLst>
          </p:cNvPr>
          <p:cNvCxnSpPr>
            <a:cxnSpLocks/>
          </p:cNvCxnSpPr>
          <p:nvPr/>
        </p:nvCxnSpPr>
        <p:spPr>
          <a:xfrm>
            <a:off x="5081651" y="3508823"/>
            <a:ext cx="1229208" cy="94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2905F7-DF3F-4E25-990D-C1E9033D71C3}"/>
              </a:ext>
            </a:extLst>
          </p:cNvPr>
          <p:cNvSpPr/>
          <p:nvPr/>
        </p:nvSpPr>
        <p:spPr>
          <a:xfrm>
            <a:off x="6385809" y="1869723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45EC0E-354E-4803-A475-5575C7222543}"/>
              </a:ext>
            </a:extLst>
          </p:cNvPr>
          <p:cNvSpPr/>
          <p:nvPr/>
        </p:nvSpPr>
        <p:spPr>
          <a:xfrm>
            <a:off x="6385809" y="2514301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C1A319-C1DC-40DC-87FD-581B28C0D886}"/>
              </a:ext>
            </a:extLst>
          </p:cNvPr>
          <p:cNvSpPr/>
          <p:nvPr/>
        </p:nvSpPr>
        <p:spPr>
          <a:xfrm>
            <a:off x="6385809" y="3158879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818A4-7981-4DBF-B2FE-87A00891A3EE}"/>
              </a:ext>
            </a:extLst>
          </p:cNvPr>
          <p:cNvSpPr/>
          <p:nvPr/>
        </p:nvSpPr>
        <p:spPr>
          <a:xfrm>
            <a:off x="6385809" y="3803457"/>
            <a:ext cx="1588947" cy="64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C7ED4-38B0-4B31-AD36-5073D065B0DF}"/>
              </a:ext>
            </a:extLst>
          </p:cNvPr>
          <p:cNvSpPr txBox="1"/>
          <p:nvPr/>
        </p:nvSpPr>
        <p:spPr>
          <a:xfrm>
            <a:off x="8049706" y="3925691"/>
            <a:ext cx="218200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2000" dirty="0"/>
              <a:t>기계어 </a:t>
            </a:r>
            <a:r>
              <a:rPr lang="en-US" altLang="ko-KR" sz="2000" dirty="0"/>
              <a:t>01011001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0FAF3-159E-4BD6-AC23-C72829A5F178}"/>
              </a:ext>
            </a:extLst>
          </p:cNvPr>
          <p:cNvSpPr txBox="1"/>
          <p:nvPr/>
        </p:nvSpPr>
        <p:spPr>
          <a:xfrm>
            <a:off x="8049706" y="3228945"/>
            <a:ext cx="171713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2000" dirty="0"/>
              <a:t>전역 변수 등등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14737C-C47C-4825-A025-1B266FEBD15E}"/>
              </a:ext>
            </a:extLst>
          </p:cNvPr>
          <p:cNvSpPr txBox="1"/>
          <p:nvPr/>
        </p:nvSpPr>
        <p:spPr>
          <a:xfrm>
            <a:off x="8049706" y="2636535"/>
            <a:ext cx="171713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2000"/>
              <a:t>지역 변수 등등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920E7-D934-4CAF-976B-19A0CFBC8F70}"/>
              </a:ext>
            </a:extLst>
          </p:cNvPr>
          <p:cNvSpPr txBox="1"/>
          <p:nvPr/>
        </p:nvSpPr>
        <p:spPr>
          <a:xfrm>
            <a:off x="8049706" y="2021937"/>
            <a:ext cx="201529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2000" dirty="0"/>
              <a:t>동적 할당 시 사용</a:t>
            </a:r>
          </a:p>
        </p:txBody>
      </p:sp>
    </p:spTree>
    <p:extLst>
      <p:ext uri="{BB962C8B-B14F-4D97-AF65-F5344CB8AC3E}">
        <p14:creationId xmlns:p14="http://schemas.microsoft.com/office/powerpoint/2010/main" val="205130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0E16EC-3A71-4ADD-A61B-0CD90E0416DB}"/>
              </a:ext>
            </a:extLst>
          </p:cNvPr>
          <p:cNvCxnSpPr>
            <a:cxnSpLocks/>
          </p:cNvCxnSpPr>
          <p:nvPr/>
        </p:nvCxnSpPr>
        <p:spPr>
          <a:xfrm>
            <a:off x="5329675" y="1229193"/>
            <a:ext cx="0" cy="329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4BFCAC-9257-44EF-8579-BC38BE20DD18}"/>
              </a:ext>
            </a:extLst>
          </p:cNvPr>
          <p:cNvCxnSpPr>
            <a:cxnSpLocks/>
          </p:cNvCxnSpPr>
          <p:nvPr/>
        </p:nvCxnSpPr>
        <p:spPr>
          <a:xfrm>
            <a:off x="6918633" y="1229193"/>
            <a:ext cx="0" cy="3327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F09AE7-FC14-4664-818A-9A31662FFB3B}"/>
              </a:ext>
            </a:extLst>
          </p:cNvPr>
          <p:cNvSpPr txBox="1"/>
          <p:nvPr/>
        </p:nvSpPr>
        <p:spPr>
          <a:xfrm>
            <a:off x="5526875" y="4572617"/>
            <a:ext cx="11945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E59C15-B363-403A-A01F-B6AA812A0A11}"/>
              </a:ext>
            </a:extLst>
          </p:cNvPr>
          <p:cNvSpPr/>
          <p:nvPr/>
        </p:nvSpPr>
        <p:spPr>
          <a:xfrm>
            <a:off x="5329686" y="1517452"/>
            <a:ext cx="1588947" cy="115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int 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E028DB-D4C9-455C-9FDA-09F870063D62}"/>
              </a:ext>
            </a:extLst>
          </p:cNvPr>
          <p:cNvSpPr/>
          <p:nvPr/>
        </p:nvSpPr>
        <p:spPr>
          <a:xfrm>
            <a:off x="5329686" y="2674570"/>
            <a:ext cx="1588947" cy="400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char 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0D824-4FBB-4D83-8A9A-7F9BED4BD0F3}"/>
              </a:ext>
            </a:extLst>
          </p:cNvPr>
          <p:cNvSpPr txBox="1"/>
          <p:nvPr/>
        </p:nvSpPr>
        <p:spPr>
          <a:xfrm>
            <a:off x="4954306" y="1317397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624E9-1460-48A3-8C8A-73CC47874CB0}"/>
              </a:ext>
            </a:extLst>
          </p:cNvPr>
          <p:cNvSpPr txBox="1"/>
          <p:nvPr/>
        </p:nvSpPr>
        <p:spPr>
          <a:xfrm>
            <a:off x="4954306" y="247451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A4A03-38AC-4AE3-963E-6673F36D329D}"/>
              </a:ext>
            </a:extLst>
          </p:cNvPr>
          <p:cNvSpPr txBox="1"/>
          <p:nvPr/>
        </p:nvSpPr>
        <p:spPr>
          <a:xfrm>
            <a:off x="4954306" y="2841157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87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선언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44A2B-5F1D-4DC3-B273-B64670736475}"/>
              </a:ext>
            </a:extLst>
          </p:cNvPr>
          <p:cNvSpPr txBox="1"/>
          <p:nvPr/>
        </p:nvSpPr>
        <p:spPr>
          <a:xfrm>
            <a:off x="3760161" y="2459504"/>
            <a:ext cx="6008376" cy="193899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4000" dirty="0"/>
              <a:t>자료형</a:t>
            </a:r>
            <a:r>
              <a:rPr lang="en-US" altLang="ko-KR" sz="4000" dirty="0"/>
              <a:t>* </a:t>
            </a:r>
            <a:r>
              <a:rPr lang="ko-KR" altLang="en-US" sz="4000" dirty="0" err="1"/>
              <a:t>변수명</a:t>
            </a:r>
            <a:r>
              <a:rPr lang="en-US" altLang="ko-KR" sz="4000" dirty="0"/>
              <a:t>;</a:t>
            </a:r>
          </a:p>
          <a:p>
            <a:r>
              <a:rPr lang="en-US" altLang="ko-KR" sz="4000" dirty="0"/>
              <a:t>int* p = NULL;</a:t>
            </a:r>
          </a:p>
          <a:p>
            <a:r>
              <a:rPr lang="ko-KR" altLang="en-US" sz="4000" dirty="0"/>
              <a:t>자료형 </a:t>
            </a:r>
            <a:r>
              <a:rPr lang="en-US" altLang="ko-KR" sz="4000" dirty="0"/>
              <a:t>*</a:t>
            </a:r>
            <a:r>
              <a:rPr lang="ko-KR" altLang="en-US" sz="4000" dirty="0" err="1"/>
              <a:t>변수명</a:t>
            </a:r>
            <a:r>
              <a:rPr lang="en-US" altLang="ko-KR" sz="4000" dirty="0"/>
              <a:t>1, *</a:t>
            </a:r>
            <a:r>
              <a:rPr lang="ko-KR" altLang="en-US" sz="4000" dirty="0" err="1"/>
              <a:t>변수명</a:t>
            </a:r>
            <a:r>
              <a:rPr lang="en-US" altLang="ko-KR" sz="4000" dirty="0"/>
              <a:t>2;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6006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연산자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B0BE17-4ADD-4FB1-BBBE-91BBDA40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3" y="648026"/>
            <a:ext cx="8235394" cy="5840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C7018-A6A3-4E62-88EB-0A02AD86D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6"/>
          <a:stretch/>
        </p:blipFill>
        <p:spPr>
          <a:xfrm>
            <a:off x="9488774" y="2391120"/>
            <a:ext cx="2703226" cy="15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88ED5F-438C-4107-815B-0FF4F0A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9" y="732097"/>
            <a:ext cx="5808924" cy="5727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D0FC76-51D7-4C0D-A35E-6D4390D6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96" y="732097"/>
            <a:ext cx="5892205" cy="57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EDB2B8-D278-43ED-8DDB-B9AA02C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55DFB-9C9C-4D0C-8746-ABE4A664C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포인터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6D7CAE-E507-4FFF-B93D-BE19F898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73" y="661226"/>
            <a:ext cx="6096454" cy="58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205</Words>
  <Application>Microsoft Office PowerPoint</Application>
  <PresentationFormat>와이드스크린</PresentationFormat>
  <Paragraphs>78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포인터</vt:lpstr>
      <vt:lpstr>메모리</vt:lpstr>
      <vt:lpstr>메모리</vt:lpstr>
      <vt:lpstr>포인터 선언</vt:lpstr>
      <vt:lpstr>포인터 연산자</vt:lpstr>
      <vt:lpstr>포인터 활용</vt:lpstr>
      <vt:lpstr>포인터 활용</vt:lpstr>
      <vt:lpstr>포인터 활용</vt:lpstr>
      <vt:lpstr>배열과 포인터</vt:lpstr>
      <vt:lpstr>배열과 포인터</vt:lpstr>
      <vt:lpstr>배열과 포인터</vt:lpstr>
      <vt:lpstr>배열과 포인터</vt:lpstr>
      <vt:lpstr>포인터 배열</vt:lpstr>
      <vt:lpstr>이중 포인터</vt:lpstr>
      <vt:lpstr>이중 포인터</vt:lpstr>
      <vt:lpstr>이중 포인터</vt:lpstr>
      <vt:lpstr>이중 포인터</vt:lpstr>
      <vt:lpstr>함수 포인터</vt:lpstr>
      <vt:lpstr>함수 포인터</vt:lpstr>
      <vt:lpstr>함수 포인터</vt:lpstr>
      <vt:lpstr>함수 포인터</vt:lpstr>
      <vt:lpstr>동적 할당</vt:lpstr>
      <vt:lpstr>malloc() 함수</vt:lpstr>
      <vt:lpstr>free() 함수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431</cp:revision>
  <dcterms:created xsi:type="dcterms:W3CDTF">2019-03-21T14:36:59Z</dcterms:created>
  <dcterms:modified xsi:type="dcterms:W3CDTF">2019-05-19T20:06:05Z</dcterms:modified>
</cp:coreProperties>
</file>