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62" r:id="rId3"/>
    <p:sldId id="366" r:id="rId4"/>
    <p:sldId id="378" r:id="rId5"/>
    <p:sldId id="379" r:id="rId6"/>
    <p:sldId id="368" r:id="rId7"/>
    <p:sldId id="369" r:id="rId8"/>
    <p:sldId id="370" r:id="rId9"/>
    <p:sldId id="375" r:id="rId10"/>
    <p:sldId id="376" r:id="rId11"/>
    <p:sldId id="380" r:id="rId12"/>
    <p:sldId id="381" r:id="rId13"/>
    <p:sldId id="382" r:id="rId14"/>
    <p:sldId id="377" r:id="rId15"/>
    <p:sldId id="367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70352" autoAdjust="0"/>
  </p:normalViewPr>
  <p:slideViewPr>
    <p:cSldViewPr snapToGrid="0">
      <p:cViewPr varScale="1">
        <p:scale>
          <a:sx n="41" d="100"/>
          <a:sy n="41" d="100"/>
        </p:scale>
        <p:origin x="40" y="604"/>
      </p:cViewPr>
      <p:guideLst/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:a16="http://schemas.microsoft.com/office/drawing/2014/main" xmlns="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:a16="http://schemas.microsoft.com/office/drawing/2014/main" xmlns="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72B4F0C-5658-4C76-A143-36A8205CC3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44593" y="3936831"/>
            <a:ext cx="902812" cy="426848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/>
            <a:r>
              <a:rPr lang="en-US" altLang="ko-KR" dirty="0"/>
              <a:t>-0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xmlns="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xmlns="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xmlns="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xmlns="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A1686E7-6701-4F2A-8F3B-E3B4F13B0EB2}"/>
              </a:ext>
            </a:extLst>
          </p:cNvPr>
          <p:cNvSpPr/>
          <p:nvPr userDrawn="1"/>
        </p:nvSpPr>
        <p:spPr>
          <a:xfrm>
            <a:off x="0" y="0"/>
            <a:ext cx="12191999" cy="573578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1" y="45472"/>
            <a:ext cx="6721434" cy="48263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소주제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E9DA90DA-E9B9-4F9D-8BAC-03C70C743C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86885" y="101224"/>
            <a:ext cx="4963304" cy="37112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114300" lvl="0" indent="-342900" algn="r">
              <a:spcBef>
                <a:spcPct val="0"/>
              </a:spcBef>
            </a:pPr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:a16="http://schemas.microsoft.com/office/drawing/2014/main" xmlns="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xmlns="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AE0D723B-0B46-44D8-8C89-33BE92BD2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44594" y="3936831"/>
            <a:ext cx="902812" cy="426848"/>
          </a:xfrm>
        </p:spPr>
        <p:txBody>
          <a:bodyPr/>
          <a:lstStyle/>
          <a:p>
            <a:r>
              <a:rPr lang="en-US" altLang="ko-KR" dirty="0"/>
              <a:t>-8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의미있는</a:t>
            </a:r>
            <a:r>
              <a:rPr lang="ko-KR" altLang="en-US" b="1" dirty="0"/>
              <a:t> 이름 </a:t>
            </a:r>
            <a:r>
              <a:rPr lang="en-US" altLang="ko-KR" b="1" dirty="0"/>
              <a:t>- </a:t>
            </a:r>
            <a:r>
              <a:rPr lang="ko-KR" altLang="en-US" b="1" dirty="0"/>
              <a:t>네이밍 방법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738ED71-6BA3-4C0A-9B9E-38575F035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43" y="2447590"/>
            <a:ext cx="10306520" cy="178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9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의미있는</a:t>
            </a:r>
            <a:r>
              <a:rPr lang="ko-KR" altLang="en-US" b="1" dirty="0"/>
              <a:t> 이름 </a:t>
            </a:r>
            <a:r>
              <a:rPr lang="en-US" altLang="ko-KR" b="1" dirty="0"/>
              <a:t>- </a:t>
            </a:r>
            <a:r>
              <a:rPr lang="ko-KR" altLang="en-US" b="1" dirty="0"/>
              <a:t>네이밍 방법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3A5535E-02BC-468D-8CCC-D050B58B6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047" y="1879531"/>
            <a:ext cx="4235169" cy="12100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65CE05C-B271-4A53-B744-0313AC349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415" y="3288759"/>
            <a:ext cx="2414435" cy="117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39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의미있는</a:t>
            </a:r>
            <a:r>
              <a:rPr lang="ko-KR" altLang="en-US" b="1" dirty="0"/>
              <a:t> 이름 </a:t>
            </a:r>
            <a:r>
              <a:rPr lang="en-US" altLang="ko-KR" b="1" dirty="0"/>
              <a:t>- </a:t>
            </a:r>
            <a:r>
              <a:rPr lang="ko-KR" altLang="en-US" b="1" dirty="0"/>
              <a:t>네이밍 방법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92BCDB4-DD3B-4C07-A7EB-DA45C892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412" y="528105"/>
            <a:ext cx="7313175" cy="591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7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의미있는</a:t>
            </a:r>
            <a:r>
              <a:rPr lang="ko-KR" altLang="en-US" b="1" dirty="0"/>
              <a:t> 이름 </a:t>
            </a:r>
            <a:r>
              <a:rPr lang="en-US" altLang="ko-KR" b="1" dirty="0"/>
              <a:t>- </a:t>
            </a:r>
            <a:r>
              <a:rPr lang="ko-KR" altLang="en-US" b="1" dirty="0"/>
              <a:t>네이밍 방법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DBF701-2561-494C-B0B2-364B0B22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333" y="528105"/>
            <a:ext cx="7639333" cy="596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함수 작성법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716334-7B57-446D-8236-76732731527C}"/>
              </a:ext>
            </a:extLst>
          </p:cNvPr>
          <p:cNvSpPr txBox="1"/>
          <p:nvPr/>
        </p:nvSpPr>
        <p:spPr>
          <a:xfrm>
            <a:off x="4051006" y="1659458"/>
            <a:ext cx="4089988" cy="277351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/>
              <a:t>작게 만들어라</a:t>
            </a:r>
            <a:endParaRPr lang="en-US" altLang="ko-KR" sz="4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/>
              <a:t>한가지만 해라</a:t>
            </a:r>
            <a:endParaRPr lang="en-US" altLang="ko-KR" sz="4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/>
              <a:t>인수를 </a:t>
            </a:r>
            <a:r>
              <a:rPr lang="ko-KR" altLang="en-US" sz="4000" dirty="0" err="1"/>
              <a:t>적게하라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846696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61359" y="2925785"/>
            <a:ext cx="9069280" cy="1006429"/>
          </a:xfrm>
        </p:spPr>
        <p:txBody>
          <a:bodyPr/>
          <a:lstStyle/>
          <a:p>
            <a:r>
              <a:rPr lang="en-US" altLang="ko-KR"/>
              <a:t>GCC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900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8440DBE-91E6-47C8-8CD2-52AFFFC36225}"/>
              </a:ext>
            </a:extLst>
          </p:cNvPr>
          <p:cNvCxnSpPr>
            <a:cxnSpLocks/>
          </p:cNvCxnSpPr>
          <p:nvPr/>
        </p:nvCxnSpPr>
        <p:spPr>
          <a:xfrm flipH="1">
            <a:off x="0" y="204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592A907A-7634-49F1-82E6-E0C8D5A51C86}"/>
              </a:ext>
            </a:extLst>
          </p:cNvPr>
          <p:cNvGrpSpPr/>
          <p:nvPr/>
        </p:nvGrpSpPr>
        <p:grpSpPr>
          <a:xfrm>
            <a:off x="4367325" y="1915048"/>
            <a:ext cx="251251" cy="251251"/>
            <a:chOff x="3192036" y="3177749"/>
            <a:chExt cx="251251" cy="25125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31E1C71-53D2-48F9-A6BF-9C2F4F61CFAE}"/>
              </a:ext>
            </a:extLst>
          </p:cNvPr>
          <p:cNvSpPr txBox="1"/>
          <p:nvPr/>
        </p:nvSpPr>
        <p:spPr>
          <a:xfrm>
            <a:off x="2815250" y="2230370"/>
            <a:ext cx="335540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좋은 코드 작성법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279EE1AF-7AB0-4B32-AC1A-1FA0064EC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523" y="4042856"/>
            <a:ext cx="1950953" cy="1950953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C3C2CB45-848D-48E1-BD87-585E9F7EA30C}"/>
              </a:ext>
            </a:extLst>
          </p:cNvPr>
          <p:cNvGrpSpPr/>
          <p:nvPr/>
        </p:nvGrpSpPr>
        <p:grpSpPr>
          <a:xfrm>
            <a:off x="8172887" y="1915048"/>
            <a:ext cx="251251" cy="251251"/>
            <a:chOff x="3192036" y="3177749"/>
            <a:chExt cx="251251" cy="251251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3F7D6E8-D260-4E88-874C-D848FE40599B}"/>
              </a:ext>
            </a:extLst>
          </p:cNvPr>
          <p:cNvSpPr txBox="1"/>
          <p:nvPr/>
        </p:nvSpPr>
        <p:spPr>
          <a:xfrm>
            <a:off x="7764564" y="2228453"/>
            <a:ext cx="1067921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GCC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61359" y="2925785"/>
            <a:ext cx="9069280" cy="1006429"/>
          </a:xfrm>
        </p:spPr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</p:spTree>
    <p:extLst>
      <p:ext uri="{BB962C8B-B14F-4D97-AF65-F5344CB8AC3E}">
        <p14:creationId xmlns:p14="http://schemas.microsoft.com/office/powerpoint/2010/main" val="276055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클린</a:t>
            </a:r>
            <a:r>
              <a:rPr lang="ko-KR" altLang="en-US" dirty="0"/>
              <a:t> 코드</a:t>
            </a:r>
            <a:r>
              <a:rPr lang="en-US" altLang="ko-KR" dirty="0"/>
              <a:t>(clean code)</a:t>
            </a:r>
            <a:r>
              <a:rPr lang="ko-KR" altLang="en-US" dirty="0"/>
              <a:t>의 필요성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CB1C0D-ACB4-49FB-98B0-FA9E862CA5C4}"/>
              </a:ext>
            </a:extLst>
          </p:cNvPr>
          <p:cNvSpPr txBox="1"/>
          <p:nvPr/>
        </p:nvSpPr>
        <p:spPr>
          <a:xfrm>
            <a:off x="2508720" y="1299221"/>
            <a:ext cx="8241359" cy="313932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+mj-lt"/>
              </a:rPr>
              <a:t>좋은 </a:t>
            </a:r>
            <a:r>
              <a:rPr lang="ko-KR" altLang="en-US" sz="3600" dirty="0" err="1">
                <a:latin typeface="+mj-lt"/>
              </a:rPr>
              <a:t>코드란</a:t>
            </a:r>
            <a:r>
              <a:rPr lang="ko-KR" altLang="en-US" sz="3600" dirty="0">
                <a:latin typeface="+mj-lt"/>
              </a:rPr>
              <a:t> 무엇인가</a:t>
            </a:r>
            <a:r>
              <a:rPr lang="en-US" altLang="ko-KR" sz="3600" dirty="0">
                <a:latin typeface="+mj-lt"/>
              </a:rPr>
              <a:t>?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논리적이며 헷갈리지 않고 잘 읽힌다</a:t>
            </a:r>
            <a:r>
              <a:rPr lang="en-US" altLang="ko-KR" sz="3200" dirty="0"/>
              <a:t>.</a:t>
            </a:r>
            <a:endParaRPr lang="ko-KR" alt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/>
              <a:t>단순하며 한번에 한가지의 작업에만 집중한다</a:t>
            </a:r>
            <a:r>
              <a:rPr lang="en-US" altLang="ko-KR" sz="32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/>
              <a:t>중복이 적다</a:t>
            </a:r>
            <a:r>
              <a:rPr lang="en-US" altLang="ko-KR" sz="3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6244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클린</a:t>
            </a:r>
            <a:r>
              <a:rPr lang="ko-KR" altLang="en-US" dirty="0"/>
              <a:t> 코드</a:t>
            </a:r>
            <a:r>
              <a:rPr lang="en-US" altLang="ko-KR" dirty="0"/>
              <a:t>(clean code)</a:t>
            </a:r>
            <a:r>
              <a:rPr lang="ko-KR" altLang="en-US" dirty="0"/>
              <a:t>의 필요성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8538838-EB53-4106-AF38-5759350C09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7" t="9890" r="4965" b="22664"/>
          <a:stretch/>
        </p:blipFill>
        <p:spPr>
          <a:xfrm>
            <a:off x="5755558" y="1104310"/>
            <a:ext cx="1800000" cy="1337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5100F8F-2C21-4A0E-8E44-10ED2F299E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3" t="4517" r="20176" b="18725"/>
          <a:stretch/>
        </p:blipFill>
        <p:spPr>
          <a:xfrm>
            <a:off x="5481698" y="2553741"/>
            <a:ext cx="547720" cy="7155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CDFC20-DCDB-4149-BAD9-0A396EC6AF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55" y="3935393"/>
            <a:ext cx="966696" cy="9666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3B4F3EA-327D-4566-8393-629842BE2F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767" y="3935393"/>
            <a:ext cx="966696" cy="96669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338CE7C3-F978-4748-A87B-C91B0FF533D2}"/>
              </a:ext>
            </a:extLst>
          </p:cNvPr>
          <p:cNvCxnSpPr>
            <a:cxnSpLocks/>
          </p:cNvCxnSpPr>
          <p:nvPr/>
        </p:nvCxnSpPr>
        <p:spPr>
          <a:xfrm flipV="1">
            <a:off x="5076967" y="3269331"/>
            <a:ext cx="404731" cy="6660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8B75EC86-F5AA-4241-9C2E-9153DC39FE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3" t="4517" r="20176" b="18725"/>
          <a:stretch/>
        </p:blipFill>
        <p:spPr>
          <a:xfrm>
            <a:off x="7298723" y="4060946"/>
            <a:ext cx="547720" cy="71559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6E6E060E-F446-4491-9F4E-75FF5BD66D9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467939" y="4418741"/>
            <a:ext cx="18307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xmlns="" id="{E6AFCC33-F261-4CD6-B041-1FB92D22561D}"/>
              </a:ext>
            </a:extLst>
          </p:cNvPr>
          <p:cNvCxnSpPr>
            <a:cxnSpLocks/>
            <a:stCxn id="8" idx="0"/>
            <a:endCxn id="20" idx="0"/>
          </p:cNvCxnSpPr>
          <p:nvPr/>
        </p:nvCxnSpPr>
        <p:spPr>
          <a:xfrm rot="16200000" flipV="1">
            <a:off x="3780148" y="2947538"/>
            <a:ext cx="590037" cy="1385674"/>
          </a:xfrm>
          <a:prstGeom prst="curvedConnector3">
            <a:avLst>
              <a:gd name="adj1" fmla="val 1387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C79A4DD2-BF58-4B4D-9D62-FD15B213F9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3" t="4517" r="20176" b="18725"/>
          <a:stretch/>
        </p:blipFill>
        <p:spPr>
          <a:xfrm>
            <a:off x="3108469" y="3345356"/>
            <a:ext cx="547720" cy="715590"/>
          </a:xfrm>
          <a:prstGeom prst="rect">
            <a:avLst/>
          </a:prstGeom>
        </p:spPr>
      </p:pic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xmlns="" id="{358F99EA-A845-4BF3-AF46-8DBCA8FABFAE}"/>
              </a:ext>
            </a:extLst>
          </p:cNvPr>
          <p:cNvCxnSpPr>
            <a:stCxn id="20" idx="2"/>
            <a:endCxn id="8" idx="1"/>
          </p:cNvCxnSpPr>
          <p:nvPr/>
        </p:nvCxnSpPr>
        <p:spPr>
          <a:xfrm rot="16200000" flipH="1">
            <a:off x="3654595" y="3788680"/>
            <a:ext cx="357795" cy="902326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4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클린</a:t>
            </a:r>
            <a:r>
              <a:rPr lang="ko-KR" altLang="en-US" dirty="0"/>
              <a:t> 코드</a:t>
            </a:r>
            <a:r>
              <a:rPr lang="en-US" altLang="ko-KR" dirty="0"/>
              <a:t>(clean code)</a:t>
            </a:r>
            <a:r>
              <a:rPr lang="ko-KR" altLang="en-US" dirty="0"/>
              <a:t>의 필요성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pic>
        <p:nvPicPr>
          <p:cNvPr id="1026" name="Picture 2" descr="http://www.gokorea.kr/news/photo/201608/5512_5057_1011.jpg">
            <a:extLst>
              <a:ext uri="{FF2B5EF4-FFF2-40B4-BE49-F238E27FC236}">
                <a16:creationId xmlns:a16="http://schemas.microsoft.com/office/drawing/2014/main" xmlns="" id="{C5D0A3B7-A0D1-4065-A804-09BD41F31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828" y="742107"/>
            <a:ext cx="7250344" cy="537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20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클린</a:t>
            </a:r>
            <a:r>
              <a:rPr lang="ko-KR" altLang="en-US" dirty="0"/>
              <a:t> 코드</a:t>
            </a:r>
            <a:r>
              <a:rPr lang="en-US" altLang="ko-KR" dirty="0"/>
              <a:t>(clean code)</a:t>
            </a:r>
            <a:r>
              <a:rPr lang="ko-KR" altLang="en-US" dirty="0"/>
              <a:t>의 필요성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A674750-6289-41BD-ADB7-1936A5EA662B}"/>
              </a:ext>
            </a:extLst>
          </p:cNvPr>
          <p:cNvSpPr txBox="1"/>
          <p:nvPr/>
        </p:nvSpPr>
        <p:spPr>
          <a:xfrm>
            <a:off x="3790542" y="1706003"/>
            <a:ext cx="4610915" cy="7694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4400" dirty="0">
                <a:latin typeface="+mj-lt"/>
              </a:rPr>
              <a:t>보이 스카우트 규칙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2C9649-22BE-4CAE-8B86-DE788C8D2814}"/>
              </a:ext>
            </a:extLst>
          </p:cNvPr>
          <p:cNvSpPr txBox="1"/>
          <p:nvPr/>
        </p:nvSpPr>
        <p:spPr>
          <a:xfrm>
            <a:off x="1452965" y="2767568"/>
            <a:ext cx="9286068" cy="132286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/>
              <a:t>Always leave the campground cleaner than you found it.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/>
              <a:t>언제나 처음 왔을 때보다 깨끗하게 해놓고 캠프장을 떠날 것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880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의미있는</a:t>
            </a:r>
            <a:r>
              <a:rPr lang="ko-KR" altLang="en-US" b="1" dirty="0"/>
              <a:t> 이름 </a:t>
            </a:r>
            <a:r>
              <a:rPr lang="en-US" altLang="ko-KR" b="1" dirty="0"/>
              <a:t>- </a:t>
            </a:r>
            <a:r>
              <a:rPr lang="ko-KR" altLang="en-US" b="1" dirty="0"/>
              <a:t>네이밍 방법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DD69E92-8647-4E42-A2A7-05E2B4BD9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3"/>
          <a:stretch/>
        </p:blipFill>
        <p:spPr>
          <a:xfrm>
            <a:off x="2282615" y="528105"/>
            <a:ext cx="3419862" cy="63298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7DE8B06-20FA-49ED-84CB-A4797592B1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9"/>
          <a:stretch/>
        </p:blipFill>
        <p:spPr>
          <a:xfrm>
            <a:off x="6489525" y="528105"/>
            <a:ext cx="3590353" cy="632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2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의미있는</a:t>
            </a:r>
            <a:r>
              <a:rPr lang="ko-KR" altLang="en-US" b="1" dirty="0"/>
              <a:t> 이름 </a:t>
            </a:r>
            <a:r>
              <a:rPr lang="en-US" altLang="ko-KR" b="1" dirty="0"/>
              <a:t>- </a:t>
            </a:r>
            <a:r>
              <a:rPr lang="ko-KR" altLang="en-US" b="1" dirty="0"/>
              <a:t>네이밍 방법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79F1F9D-72A6-4B65-A9CB-E1BFDB94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05" y="2177187"/>
            <a:ext cx="4357474" cy="25965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111F617-859B-4438-86EC-6DE6415EC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796" y="2177187"/>
            <a:ext cx="3953879" cy="25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1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lIns="91440" tIns="45720" rIns="91440" bIns="45720" rtlCol="0" anchor="ctr">
        <a:spAutoFit/>
      </a:bodyPr>
      <a:lstStyle>
        <a:defPPr algn="r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7161</TotalTime>
  <Words>166</Words>
  <Application>Microsoft Office PowerPoint</Application>
  <PresentationFormat>와이드스크린</PresentationFormat>
  <Paragraphs>42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좋은 코드 작성법</vt:lpstr>
      <vt:lpstr>클린 코드(clean code)의 필요성</vt:lpstr>
      <vt:lpstr>클린 코드(clean code)의 필요성</vt:lpstr>
      <vt:lpstr>클린 코드(clean code)의 필요성</vt:lpstr>
      <vt:lpstr>클린 코드(clean code)의 필요성</vt:lpstr>
      <vt:lpstr>의미있는 이름 - 네이밍 방법</vt:lpstr>
      <vt:lpstr>의미있는 이름 - 네이밍 방법</vt:lpstr>
      <vt:lpstr>의미있는 이름 - 네이밍 방법</vt:lpstr>
      <vt:lpstr>의미있는 이름 - 네이밍 방법</vt:lpstr>
      <vt:lpstr>의미있는 이름 - 네이밍 방법</vt:lpstr>
      <vt:lpstr>의미있는 이름 - 네이밍 방법</vt:lpstr>
      <vt:lpstr>함수 작성법</vt:lpstr>
      <vt:lpstr>GCC</vt:lpstr>
      <vt:lpstr>수고하셨습니다!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황 인서</cp:lastModifiedBy>
  <cp:revision>460</cp:revision>
  <dcterms:created xsi:type="dcterms:W3CDTF">2019-03-21T14:36:59Z</dcterms:created>
  <dcterms:modified xsi:type="dcterms:W3CDTF">2019-05-27T03:21:27Z</dcterms:modified>
</cp:coreProperties>
</file>