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366" r:id="rId4"/>
    <p:sldId id="3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76" d="100"/>
          <a:sy n="76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-8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0117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3625032" y="2230370"/>
            <a:ext cx="102464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좋은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78172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408964" y="2228453"/>
            <a:ext cx="1067921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GCC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en-US" altLang="ko-KR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18</Words>
  <Application>Microsoft Office PowerPoint</Application>
  <PresentationFormat>와이드스크린</PresentationFormat>
  <Paragraphs>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좋은 코드 작성법</vt:lpstr>
      <vt:lpstr>GCC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448</cp:revision>
  <dcterms:created xsi:type="dcterms:W3CDTF">2019-03-21T14:36:59Z</dcterms:created>
  <dcterms:modified xsi:type="dcterms:W3CDTF">2019-05-25T20:43:14Z</dcterms:modified>
</cp:coreProperties>
</file>