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61" r:id="rId2"/>
    <p:sldId id="262" r:id="rId3"/>
    <p:sldId id="366" r:id="rId4"/>
    <p:sldId id="368" r:id="rId5"/>
    <p:sldId id="371" r:id="rId6"/>
    <p:sldId id="372" r:id="rId7"/>
    <p:sldId id="370" r:id="rId8"/>
    <p:sldId id="373" r:id="rId9"/>
    <p:sldId id="374" r:id="rId10"/>
    <p:sldId id="375" r:id="rId11"/>
    <p:sldId id="376" r:id="rId12"/>
    <p:sldId id="377" r:id="rId13"/>
    <p:sldId id="378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4" r:id="rId28"/>
    <p:sldId id="367" r:id="rId29"/>
    <p:sldId id="369" r:id="rId30"/>
    <p:sldId id="395" r:id="rId31"/>
    <p:sldId id="268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70352" autoAdjust="0"/>
  </p:normalViewPr>
  <p:slideViewPr>
    <p:cSldViewPr snapToGrid="0">
      <p:cViewPr varScale="1">
        <p:scale>
          <a:sx n="76" d="100"/>
          <a:sy n="76" d="100"/>
        </p:scale>
        <p:origin x="822" y="96"/>
      </p:cViewPr>
      <p:guideLst/>
    </p:cSldViewPr>
  </p:slideViewPr>
  <p:outlineViewPr>
    <p:cViewPr>
      <p:scale>
        <a:sx n="33" d="100"/>
        <a:sy n="33" d="100"/>
      </p:scale>
      <p:origin x="0" y="-76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6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F25190-ED08-4FB6-9615-C10C6A31669A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97A08-1E69-41A7-AF20-AA15F8275F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29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98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B97A08-1E69-41A7-AF20-AA15F8275F8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5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6F16AE-5C7F-4C39-9131-E235C6B6A6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D4568A-0455-46F9-8977-B1D6ECDCF84B}"/>
              </a:ext>
            </a:extLst>
          </p:cNvPr>
          <p:cNvSpPr txBox="1"/>
          <p:nvPr userDrawn="1"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Прямоугольный треугольник 11">
            <a:extLst>
              <a:ext uri="{FF2B5EF4-FFF2-40B4-BE49-F238E27FC236}">
                <a16:creationId xmlns:a16="http://schemas.microsoft.com/office/drawing/2014/main" id="{A5B22DEB-55F9-4001-80EC-A4674BC4F5F6}"/>
              </a:ext>
            </a:extLst>
          </p:cNvPr>
          <p:cNvSpPr/>
          <p:nvPr userDrawn="1"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араллелограмм 17">
            <a:extLst>
              <a:ext uri="{FF2B5EF4-FFF2-40B4-BE49-F238E27FC236}">
                <a16:creationId xmlns:a16="http://schemas.microsoft.com/office/drawing/2014/main" id="{BA54AB6F-CC53-4E00-97E6-AA9FC3DC0C25}"/>
              </a:ext>
            </a:extLst>
          </p:cNvPr>
          <p:cNvSpPr/>
          <p:nvPr userDrawn="1"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2B4F0C-5658-4C76-A143-36A8205CC3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44593" y="3936831"/>
            <a:ext cx="902812" cy="426848"/>
          </a:xfrm>
          <a:noFill/>
        </p:spPr>
        <p:txBody>
          <a:bodyPr wrap="none" rtlCol="0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lang="en-US" altLang="ko-KR" sz="2400" dirty="0" smtClean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marL="0" lvl="0"/>
            <a:r>
              <a:rPr lang="en-US" altLang="ko-KR" dirty="0"/>
              <a:t>-0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48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작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9C9B086-C952-4F64-9A38-C55597E5C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646" y="5116233"/>
            <a:ext cx="2508354" cy="17417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262303-712C-41FF-A0C2-3F725CFB6182}"/>
              </a:ext>
            </a:extLst>
          </p:cNvPr>
          <p:cNvSpPr txBox="1"/>
          <p:nvPr userDrawn="1"/>
        </p:nvSpPr>
        <p:spPr>
          <a:xfrm>
            <a:off x="5303153" y="2475012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402CD-9736-4CC2-9239-B6EC7D2EB1D0}"/>
              </a:ext>
            </a:extLst>
          </p:cNvPr>
          <p:cNvSpPr txBox="1"/>
          <p:nvPr userDrawn="1"/>
        </p:nvSpPr>
        <p:spPr>
          <a:xfrm>
            <a:off x="9861844" y="36109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D2D6173-E840-4B8D-A217-96F478E0D0CF}"/>
              </a:ext>
            </a:extLst>
          </p:cNvPr>
          <p:cNvSpPr/>
          <p:nvPr userDrawn="1"/>
        </p:nvSpPr>
        <p:spPr>
          <a:xfrm>
            <a:off x="1952411" y="-262339"/>
            <a:ext cx="2148965" cy="214896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92BDB5-11F1-4EEB-B8C2-B943E3BC2BF9}"/>
              </a:ext>
            </a:extLst>
          </p:cNvPr>
          <p:cNvSpPr/>
          <p:nvPr userDrawn="1"/>
        </p:nvSpPr>
        <p:spPr>
          <a:xfrm>
            <a:off x="-548338" y="-727903"/>
            <a:ext cx="2627122" cy="2627122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E3E5EC-F37F-42B7-924D-3CD1250D640B}"/>
              </a:ext>
            </a:extLst>
          </p:cNvPr>
          <p:cNvSpPr/>
          <p:nvPr userDrawn="1"/>
        </p:nvSpPr>
        <p:spPr>
          <a:xfrm>
            <a:off x="-273780" y="4168913"/>
            <a:ext cx="1213486" cy="121348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9051129-6F14-4F8D-983B-11673C882BBC}"/>
              </a:ext>
            </a:extLst>
          </p:cNvPr>
          <p:cNvSpPr/>
          <p:nvPr userDrawn="1"/>
        </p:nvSpPr>
        <p:spPr>
          <a:xfrm>
            <a:off x="2209079" y="2370497"/>
            <a:ext cx="555870" cy="55587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2B681B3-A5BA-479F-8955-FEAB9E161528}"/>
              </a:ext>
            </a:extLst>
          </p:cNvPr>
          <p:cNvSpPr/>
          <p:nvPr userDrawn="1"/>
        </p:nvSpPr>
        <p:spPr>
          <a:xfrm>
            <a:off x="4101376" y="-301325"/>
            <a:ext cx="886983" cy="88698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E9F80810-2286-4A4B-B1F0-EECA6688297C}"/>
              </a:ext>
            </a:extLst>
          </p:cNvPr>
          <p:cNvSpPr/>
          <p:nvPr userDrawn="1"/>
        </p:nvSpPr>
        <p:spPr>
          <a:xfrm>
            <a:off x="2863202" y="1919142"/>
            <a:ext cx="555870" cy="55587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E659B26-A61C-4883-9ECA-0FCC836F5835}"/>
              </a:ext>
            </a:extLst>
          </p:cNvPr>
          <p:cNvSpPr/>
          <p:nvPr userDrawn="1"/>
        </p:nvSpPr>
        <p:spPr>
          <a:xfrm>
            <a:off x="1829532" y="1298185"/>
            <a:ext cx="1033670" cy="103367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6E80CD1-4DF1-4D36-B353-A99447BF0F02}"/>
              </a:ext>
            </a:extLst>
          </p:cNvPr>
          <p:cNvSpPr/>
          <p:nvPr userDrawn="1"/>
        </p:nvSpPr>
        <p:spPr>
          <a:xfrm>
            <a:off x="-534883" y="1566799"/>
            <a:ext cx="2665760" cy="26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6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8C42BD-1DE5-46FB-8385-C6571A99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75D8F0-D82F-477E-9A70-61628ECA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EC2B-DE22-4D97-9FBE-8D0A9719F4A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3D524-2CC2-4046-B8B0-B949299D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A66E7F-4E40-4454-9B08-E431B6744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88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대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A45DDDA3-32F6-48CB-A8D8-14D816ED84AF}"/>
              </a:ext>
            </a:extLst>
          </p:cNvPr>
          <p:cNvGrpSpPr/>
          <p:nvPr userDrawn="1"/>
        </p:nvGrpSpPr>
        <p:grpSpPr>
          <a:xfrm>
            <a:off x="3691758" y="1356378"/>
            <a:ext cx="4808483" cy="4145244"/>
            <a:chOff x="3691756" y="1356378"/>
            <a:chExt cx="4808483" cy="4145244"/>
          </a:xfrm>
        </p:grpSpPr>
        <p:sp>
          <p:nvSpPr>
            <p:cNvPr id="25" name="육각형 24">
              <a:extLst>
                <a:ext uri="{FF2B5EF4-FFF2-40B4-BE49-F238E27FC236}">
                  <a16:creationId xmlns:a16="http://schemas.microsoft.com/office/drawing/2014/main" id="{D36904B0-63FE-4B75-BF68-EBB371053D5F}"/>
                </a:ext>
              </a:extLst>
            </p:cNvPr>
            <p:cNvSpPr/>
            <p:nvPr userDrawn="1"/>
          </p:nvSpPr>
          <p:spPr>
            <a:xfrm>
              <a:off x="3691756" y="1356378"/>
              <a:ext cx="4808483" cy="4145244"/>
            </a:xfrm>
            <a:prstGeom prst="hexagon">
              <a:avLst/>
            </a:prstGeom>
            <a:solidFill>
              <a:schemeClr val="bg2">
                <a:lumMod val="10000"/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6" name="육각형 35">
              <a:extLst>
                <a:ext uri="{FF2B5EF4-FFF2-40B4-BE49-F238E27FC236}">
                  <a16:creationId xmlns:a16="http://schemas.microsoft.com/office/drawing/2014/main" id="{C029E3B1-0616-4643-8752-E35949571A63}"/>
                </a:ext>
              </a:extLst>
            </p:cNvPr>
            <p:cNvSpPr/>
            <p:nvPr userDrawn="1"/>
          </p:nvSpPr>
          <p:spPr>
            <a:xfrm>
              <a:off x="369175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7" name="육각형 36">
              <a:extLst>
                <a:ext uri="{FF2B5EF4-FFF2-40B4-BE49-F238E27FC236}">
                  <a16:creationId xmlns:a16="http://schemas.microsoft.com/office/drawing/2014/main" id="{29359650-2544-41D5-88DE-5CA02F6EE256}"/>
                </a:ext>
              </a:extLst>
            </p:cNvPr>
            <p:cNvSpPr/>
            <p:nvPr userDrawn="1"/>
          </p:nvSpPr>
          <p:spPr>
            <a:xfrm>
              <a:off x="6248396" y="2446282"/>
              <a:ext cx="2251843" cy="1941244"/>
            </a:xfrm>
            <a:prstGeom prst="hexagon">
              <a:avLst/>
            </a:prstGeom>
            <a:solidFill>
              <a:schemeClr val="tx1">
                <a:alpha val="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" name="육각형 25">
              <a:extLst>
                <a:ext uri="{FF2B5EF4-FFF2-40B4-BE49-F238E27FC236}">
                  <a16:creationId xmlns:a16="http://schemas.microsoft.com/office/drawing/2014/main" id="{9EBF47D0-68BF-4B7F-B7CE-BA95BE25BD6A}"/>
                </a:ext>
              </a:extLst>
            </p:cNvPr>
            <p:cNvSpPr/>
            <p:nvPr userDrawn="1"/>
          </p:nvSpPr>
          <p:spPr>
            <a:xfrm>
              <a:off x="4970077" y="2458378"/>
              <a:ext cx="2251843" cy="1941244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4" name="제목 3"/>
          <p:cNvSpPr>
            <a:spLocks noGrp="1"/>
          </p:cNvSpPr>
          <p:nvPr>
            <p:ph type="title" hasCustomPrompt="1"/>
          </p:nvPr>
        </p:nvSpPr>
        <p:spPr>
          <a:xfrm>
            <a:off x="1561359" y="2925785"/>
            <a:ext cx="9069280" cy="1006429"/>
          </a:xfrm>
          <a:noFill/>
        </p:spPr>
        <p:txBody>
          <a:bodyPr wrap="square" rtlCol="0">
            <a:spAutoFit/>
          </a:bodyPr>
          <a:lstStyle>
            <a:lvl1pPr algn="ctr">
              <a:defRPr lang="ko-KR" altLang="en-US" sz="66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 algn="ctr"/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955150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A1686E7-6701-4F2A-8F3B-E3B4F13B0EB2}"/>
              </a:ext>
            </a:extLst>
          </p:cNvPr>
          <p:cNvSpPr/>
          <p:nvPr userDrawn="1"/>
        </p:nvSpPr>
        <p:spPr>
          <a:xfrm>
            <a:off x="0" y="0"/>
            <a:ext cx="12191999" cy="573578"/>
          </a:xfrm>
          <a:prstGeom prst="rect">
            <a:avLst/>
          </a:prstGeom>
          <a:solidFill>
            <a:schemeClr val="bg2">
              <a:lumMod val="1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-1" y="45472"/>
            <a:ext cx="6721434" cy="482633"/>
          </a:xfrm>
          <a:noFill/>
        </p:spPr>
        <p:txBody>
          <a:bodyPr wrap="square" rtlCol="0">
            <a:spAutoFit/>
          </a:bodyPr>
          <a:lstStyle>
            <a:lvl1pPr>
              <a:defRPr lang="ko-KR" altLang="en-US" sz="28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pPr marL="0" lvl="0"/>
            <a:r>
              <a:rPr lang="ko-KR" altLang="en-US" dirty="0"/>
              <a:t>소주제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DA90DA-E9B9-4F9D-8BAC-03C70C743C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86885" y="101224"/>
            <a:ext cx="4963304" cy="371127"/>
          </a:xfr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r">
              <a:buNone/>
              <a:defRPr lang="ko-KR" altLang="en-US" sz="2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marL="114300" lvl="0" indent="-342900" algn="r">
              <a:spcBef>
                <a:spcPct val="0"/>
              </a:spcBef>
            </a:pPr>
            <a:r>
              <a:rPr lang="ko-KR" altLang="en-US" dirty="0"/>
              <a:t>대주제</a:t>
            </a:r>
          </a:p>
        </p:txBody>
      </p:sp>
    </p:spTree>
    <p:extLst>
      <p:ext uri="{BB962C8B-B14F-4D97-AF65-F5344CB8AC3E}">
        <p14:creationId xmlns:p14="http://schemas.microsoft.com/office/powerpoint/2010/main" val="20261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BD9734-F9A0-4801-B250-7F50BD81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AA3AC4-683B-4781-B4AD-05D7DBF8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48EE6-9337-4B92-8B00-C40E2A4CB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8EC2B-DE22-4D97-9FBE-8D0A9719F4AC}" type="datetimeFigureOut">
              <a:rPr lang="ko-KR" altLang="en-US" smtClean="0"/>
              <a:t>2019-05-23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CA54D-216F-4975-9A5D-9484C1227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B54B8-E1B4-480C-B0F3-E6B18BE78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691CC-BA7C-4422-93E4-F62D23895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78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4" r:id="rId3"/>
    <p:sldLayoutId id="2147483660" r:id="rId4"/>
    <p:sldLayoutId id="2147483655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69E28C-4D66-40F8-836D-93E7D76CA8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846" y="5606321"/>
            <a:ext cx="1822153" cy="12652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CB628-D48F-4844-8FDF-08B1AE9F3268}"/>
              </a:ext>
            </a:extLst>
          </p:cNvPr>
          <p:cNvSpPr txBox="1"/>
          <p:nvPr/>
        </p:nvSpPr>
        <p:spPr>
          <a:xfrm>
            <a:off x="3319438" y="2921168"/>
            <a:ext cx="55531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EC C</a:t>
            </a:r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언어 스터디</a:t>
            </a:r>
            <a:endParaRPr lang="en-US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" name="Прямоугольный треугольник 11">
            <a:extLst>
              <a:ext uri="{FF2B5EF4-FFF2-40B4-BE49-F238E27FC236}">
                <a16:creationId xmlns:a16="http://schemas.microsoft.com/office/drawing/2014/main" id="{F60FFECF-3036-4068-992B-01C855544268}"/>
              </a:ext>
            </a:extLst>
          </p:cNvPr>
          <p:cNvSpPr/>
          <p:nvPr/>
        </p:nvSpPr>
        <p:spPr>
          <a:xfrm>
            <a:off x="0" y="1160011"/>
            <a:ext cx="6458246" cy="5711588"/>
          </a:xfrm>
          <a:custGeom>
            <a:avLst/>
            <a:gdLst>
              <a:gd name="connsiteX0" fmla="*/ 0 w 5380074"/>
              <a:gd name="connsiteY0" fmla="*/ 685800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6858000 h 6858000"/>
              <a:gd name="connsiteX0" fmla="*/ 0 w 5380074"/>
              <a:gd name="connsiteY0" fmla="*/ 5697940 h 6858000"/>
              <a:gd name="connsiteX1" fmla="*/ 0 w 5380074"/>
              <a:gd name="connsiteY1" fmla="*/ 0 h 6858000"/>
              <a:gd name="connsiteX2" fmla="*/ 5380074 w 5380074"/>
              <a:gd name="connsiteY2" fmla="*/ 6858000 h 6858000"/>
              <a:gd name="connsiteX3" fmla="*/ 0 w 5380074"/>
              <a:gd name="connsiteY3" fmla="*/ 5697940 h 6858000"/>
              <a:gd name="connsiteX0" fmla="*/ 0 w 4902402"/>
              <a:gd name="connsiteY0" fmla="*/ 5697940 h 5725236"/>
              <a:gd name="connsiteX1" fmla="*/ 0 w 4902402"/>
              <a:gd name="connsiteY1" fmla="*/ 0 h 5725236"/>
              <a:gd name="connsiteX2" fmla="*/ 4902402 w 4902402"/>
              <a:gd name="connsiteY2" fmla="*/ 5725236 h 5725236"/>
              <a:gd name="connsiteX3" fmla="*/ 0 w 4902402"/>
              <a:gd name="connsiteY3" fmla="*/ 5697940 h 5725236"/>
              <a:gd name="connsiteX0" fmla="*/ 0 w 6458246"/>
              <a:gd name="connsiteY0" fmla="*/ 5697940 h 5711588"/>
              <a:gd name="connsiteX1" fmla="*/ 0 w 6458246"/>
              <a:gd name="connsiteY1" fmla="*/ 0 h 5711588"/>
              <a:gd name="connsiteX2" fmla="*/ 6458246 w 6458246"/>
              <a:gd name="connsiteY2" fmla="*/ 5711588 h 5711588"/>
              <a:gd name="connsiteX3" fmla="*/ 0 w 6458246"/>
              <a:gd name="connsiteY3" fmla="*/ 5697940 h 571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8246" h="5711588">
                <a:moveTo>
                  <a:pt x="0" y="5697940"/>
                </a:moveTo>
                <a:lnTo>
                  <a:pt x="0" y="0"/>
                </a:lnTo>
                <a:lnTo>
                  <a:pt x="6458246" y="5711588"/>
                </a:lnTo>
                <a:lnTo>
                  <a:pt x="0" y="5697940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араллелограмм 17">
            <a:extLst>
              <a:ext uri="{FF2B5EF4-FFF2-40B4-BE49-F238E27FC236}">
                <a16:creationId xmlns:a16="http://schemas.microsoft.com/office/drawing/2014/main" id="{93C980C2-41A9-43F6-85B6-25BFD495EDD3}"/>
              </a:ext>
            </a:extLst>
          </p:cNvPr>
          <p:cNvSpPr/>
          <p:nvPr/>
        </p:nvSpPr>
        <p:spPr>
          <a:xfrm>
            <a:off x="-5118" y="-9527"/>
            <a:ext cx="5385192" cy="6872928"/>
          </a:xfrm>
          <a:custGeom>
            <a:avLst/>
            <a:gdLst>
              <a:gd name="connsiteX0" fmla="*/ 0 w 7099692"/>
              <a:gd name="connsiteY0" fmla="*/ 6858000 h 6858000"/>
              <a:gd name="connsiteX1" fmla="*/ 1714500 w 7099692"/>
              <a:gd name="connsiteY1" fmla="*/ 0 h 6858000"/>
              <a:gd name="connsiteX2" fmla="*/ 7099692 w 7099692"/>
              <a:gd name="connsiteY2" fmla="*/ 0 h 6858000"/>
              <a:gd name="connsiteX3" fmla="*/ 5385192 w 7099692"/>
              <a:gd name="connsiteY3" fmla="*/ 6858000 h 6858000"/>
              <a:gd name="connsiteX4" fmla="*/ 0 w 7099692"/>
              <a:gd name="connsiteY4" fmla="*/ 6858000 h 6858000"/>
              <a:gd name="connsiteX0" fmla="*/ 5118 w 5385192"/>
              <a:gd name="connsiteY0" fmla="*/ 6844353 h 6858000"/>
              <a:gd name="connsiteX1" fmla="*/ 0 w 5385192"/>
              <a:gd name="connsiteY1" fmla="*/ 0 h 6858000"/>
              <a:gd name="connsiteX2" fmla="*/ 5385192 w 5385192"/>
              <a:gd name="connsiteY2" fmla="*/ 0 h 6858000"/>
              <a:gd name="connsiteX3" fmla="*/ 3670692 w 5385192"/>
              <a:gd name="connsiteY3" fmla="*/ 6858000 h 6858000"/>
              <a:gd name="connsiteX4" fmla="*/ 5118 w 5385192"/>
              <a:gd name="connsiteY4" fmla="*/ 6844353 h 6858000"/>
              <a:gd name="connsiteX0" fmla="*/ 5118 w 5385192"/>
              <a:gd name="connsiteY0" fmla="*/ 6844353 h 6871648"/>
              <a:gd name="connsiteX1" fmla="*/ 0 w 5385192"/>
              <a:gd name="connsiteY1" fmla="*/ 0 h 6871648"/>
              <a:gd name="connsiteX2" fmla="*/ 5385192 w 5385192"/>
              <a:gd name="connsiteY2" fmla="*/ 0 h 6871648"/>
              <a:gd name="connsiteX3" fmla="*/ 2633462 w 5385192"/>
              <a:gd name="connsiteY3" fmla="*/ 6871648 h 6871648"/>
              <a:gd name="connsiteX4" fmla="*/ 5118 w 5385192"/>
              <a:gd name="connsiteY4" fmla="*/ 6844353 h 6871648"/>
              <a:gd name="connsiteX0" fmla="*/ 0 w 5389599"/>
              <a:gd name="connsiteY0" fmla="*/ 6853878 h 6871648"/>
              <a:gd name="connsiteX1" fmla="*/ 4407 w 5389599"/>
              <a:gd name="connsiteY1" fmla="*/ 0 h 6871648"/>
              <a:gd name="connsiteX2" fmla="*/ 5389599 w 5389599"/>
              <a:gd name="connsiteY2" fmla="*/ 0 h 6871648"/>
              <a:gd name="connsiteX3" fmla="*/ 2637869 w 5389599"/>
              <a:gd name="connsiteY3" fmla="*/ 6871648 h 6871648"/>
              <a:gd name="connsiteX4" fmla="*/ 0 w 5389599"/>
              <a:gd name="connsiteY4" fmla="*/ 6853878 h 6871648"/>
              <a:gd name="connsiteX0" fmla="*/ 24168 w 5385192"/>
              <a:gd name="connsiteY0" fmla="*/ 6872928 h 6872928"/>
              <a:gd name="connsiteX1" fmla="*/ 0 w 5385192"/>
              <a:gd name="connsiteY1" fmla="*/ 0 h 6872928"/>
              <a:gd name="connsiteX2" fmla="*/ 5385192 w 5385192"/>
              <a:gd name="connsiteY2" fmla="*/ 0 h 6872928"/>
              <a:gd name="connsiteX3" fmla="*/ 2633462 w 5385192"/>
              <a:gd name="connsiteY3" fmla="*/ 6871648 h 6872928"/>
              <a:gd name="connsiteX4" fmla="*/ 24168 w 5385192"/>
              <a:gd name="connsiteY4" fmla="*/ 6872928 h 68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85192" h="6872928">
                <a:moveTo>
                  <a:pt x="24168" y="6872928"/>
                </a:moveTo>
                <a:lnTo>
                  <a:pt x="0" y="0"/>
                </a:lnTo>
                <a:lnTo>
                  <a:pt x="5385192" y="0"/>
                </a:lnTo>
                <a:lnTo>
                  <a:pt x="2633462" y="6871648"/>
                </a:lnTo>
                <a:lnTo>
                  <a:pt x="24168" y="6872928"/>
                </a:lnTo>
                <a:close/>
              </a:path>
            </a:pathLst>
          </a:custGeom>
          <a:solidFill>
            <a:schemeClr val="bg2">
              <a:lumMod val="10000"/>
              <a:alpha val="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E0D723B-0B46-44D8-8C89-33BE92BD21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44594" y="3936831"/>
            <a:ext cx="902812" cy="426848"/>
          </a:xfrm>
        </p:spPr>
        <p:txBody>
          <a:bodyPr/>
          <a:lstStyle/>
          <a:p>
            <a:r>
              <a:rPr lang="en-US" altLang="ko-KR" dirty="0"/>
              <a:t>-6</a:t>
            </a:r>
            <a:r>
              <a:rPr lang="ko-KR" altLang="en-US" dirty="0"/>
              <a:t>강</a:t>
            </a:r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3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사용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EF29D1-2CBC-4D20-ADD4-001B01564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318" y="583525"/>
            <a:ext cx="8347364" cy="594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6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사용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953B5A6-6DD1-41C8-8CCA-C629232F1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985" y="649020"/>
            <a:ext cx="7778029" cy="555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6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배열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566B09-892A-46F9-9753-BAA3F32FC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00" y="1510145"/>
            <a:ext cx="11470799" cy="383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54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별칭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4DEFE2E-D090-4BB9-B53E-EE771086D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677132"/>
            <a:ext cx="6591300" cy="550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3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별칭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50586C-0875-45B4-BE51-A5375062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79" y="1173847"/>
            <a:ext cx="11447842" cy="451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45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익명 구조체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B7F3B7B-2656-4544-9BDC-17CB8BCA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97" y="1559285"/>
            <a:ext cx="11819605" cy="37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35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복사하기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1DD22F-30F2-4306-966E-315814F1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656" y="1770302"/>
            <a:ext cx="4132687" cy="331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7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복사하기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3E53B8-4B3E-428D-A18F-D910999AF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94" y="2482672"/>
            <a:ext cx="10823812" cy="121876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0289973-0B2E-4EAE-B0F3-7884A5771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03" y="3092055"/>
            <a:ext cx="612457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복사하기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A77DF4D-626D-46E9-AD4A-6D2D8FB6C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70" y="608314"/>
            <a:ext cx="8396460" cy="56413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90DF68-C63E-4202-B8F2-5005A2491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885" y="3429000"/>
            <a:ext cx="4354089" cy="227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191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동적할당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0257992-234E-4FD5-940F-47BF6586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191" y="583525"/>
            <a:ext cx="8513618" cy="608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53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8440DBE-91E6-47C8-8CD2-52AFFFC36225}"/>
              </a:ext>
            </a:extLst>
          </p:cNvPr>
          <p:cNvCxnSpPr>
            <a:cxnSpLocks/>
          </p:cNvCxnSpPr>
          <p:nvPr/>
        </p:nvCxnSpPr>
        <p:spPr>
          <a:xfrm flipH="1">
            <a:off x="0" y="2040674"/>
            <a:ext cx="12192000" cy="0"/>
          </a:xfrm>
          <a:prstGeom prst="line">
            <a:avLst/>
          </a:prstGeom>
          <a:ln w="38100"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92A907A-7634-49F1-82E6-E0C8D5A51C86}"/>
              </a:ext>
            </a:extLst>
          </p:cNvPr>
          <p:cNvGrpSpPr/>
          <p:nvPr/>
        </p:nvGrpSpPr>
        <p:grpSpPr>
          <a:xfrm>
            <a:off x="4011725" y="1915048"/>
            <a:ext cx="251251" cy="251251"/>
            <a:chOff x="3192036" y="3177749"/>
            <a:chExt cx="251251" cy="25125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5857358-815F-4B21-A0CC-B2922F639D7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599B735-87B5-4A92-A967-A2394B3735DF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31E1C71-53D2-48F9-A6BF-9C2F4F61CFAE}"/>
              </a:ext>
            </a:extLst>
          </p:cNvPr>
          <p:cNvSpPr txBox="1"/>
          <p:nvPr/>
        </p:nvSpPr>
        <p:spPr>
          <a:xfrm>
            <a:off x="3415039" y="2230370"/>
            <a:ext cx="1444626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구조체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79EE1AF-7AB0-4B32-AC1A-1FA0064EC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523" y="4042856"/>
            <a:ext cx="1950953" cy="1950953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C3C2CB45-848D-48E1-BD87-585E9F7EA30C}"/>
              </a:ext>
            </a:extLst>
          </p:cNvPr>
          <p:cNvGrpSpPr/>
          <p:nvPr/>
        </p:nvGrpSpPr>
        <p:grpSpPr>
          <a:xfrm>
            <a:off x="7817287" y="1915048"/>
            <a:ext cx="251251" cy="251251"/>
            <a:chOff x="3192036" y="3177749"/>
            <a:chExt cx="251251" cy="251251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EF2B87D4-AC87-4EFB-BD85-41574590A490}"/>
                </a:ext>
              </a:extLst>
            </p:cNvPr>
            <p:cNvSpPr/>
            <p:nvPr/>
          </p:nvSpPr>
          <p:spPr>
            <a:xfrm>
              <a:off x="3192036" y="3177749"/>
              <a:ext cx="251251" cy="2512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C0FC914-4752-4EFD-95A2-7E0AABF120B4}"/>
                </a:ext>
              </a:extLst>
            </p:cNvPr>
            <p:cNvSpPr/>
            <p:nvPr/>
          </p:nvSpPr>
          <p:spPr>
            <a:xfrm>
              <a:off x="3258163" y="3243876"/>
              <a:ext cx="118995" cy="11899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3F7D6E8-D260-4E88-874C-D848FE40599B}"/>
              </a:ext>
            </a:extLst>
          </p:cNvPr>
          <p:cNvSpPr txBox="1"/>
          <p:nvPr/>
        </p:nvSpPr>
        <p:spPr>
          <a:xfrm>
            <a:off x="6742915" y="2228453"/>
            <a:ext cx="2400017" cy="646331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algn="ctr"/>
            <a:r>
              <a:rPr lang="ko-KR" altLang="en-US" sz="3600" dirty="0"/>
              <a:t>파일 입출력</a:t>
            </a:r>
          </a:p>
        </p:txBody>
      </p:sp>
    </p:spTree>
    <p:extLst>
      <p:ext uri="{BB962C8B-B14F-4D97-AF65-F5344CB8AC3E}">
        <p14:creationId xmlns:p14="http://schemas.microsoft.com/office/powerpoint/2010/main" val="33411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동적할당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9906148-A0E8-4C65-883F-4F207D05E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48" y="2364292"/>
            <a:ext cx="11920104" cy="76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26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동적할당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C3A9D2-1F4D-410A-AC19-4114B1A53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804" y="626833"/>
            <a:ext cx="5288973" cy="58052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76C14F-F6B4-4FA9-868C-CF6A45CEE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884" y="3241472"/>
            <a:ext cx="4652173" cy="234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80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동적할당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3A66C6-8C06-4C44-A7E4-CEEBDA9A7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105"/>
            <a:ext cx="3685309" cy="62775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8BFB7E-511F-4AF4-8478-C0528A410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309" y="528105"/>
            <a:ext cx="6619010" cy="60924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D05B90-9188-428C-BB8C-C78A35E1E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5775" y="528105"/>
            <a:ext cx="2836225" cy="44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156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자기참조</a:t>
            </a:r>
            <a:r>
              <a:rPr lang="ko-KR" altLang="en-US" dirty="0"/>
              <a:t> 구조체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D5EF8B2-B864-40FE-974F-5C326BF3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35" y="1429108"/>
            <a:ext cx="4576330" cy="399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59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CC087B-2D46-4E56-B9AA-27E43DC03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107" y="632417"/>
            <a:ext cx="4963304" cy="559316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CB0932C-9BDD-4DB2-9207-467B4E9C6A18}"/>
              </a:ext>
            </a:extLst>
          </p:cNvPr>
          <p:cNvSpPr/>
          <p:nvPr/>
        </p:nvSpPr>
        <p:spPr>
          <a:xfrm>
            <a:off x="9129565" y="1176340"/>
            <a:ext cx="1302328" cy="54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1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261B85-A2F0-415C-8DC8-A4FC58B80F54}"/>
              </a:ext>
            </a:extLst>
          </p:cNvPr>
          <p:cNvSpPr/>
          <p:nvPr/>
        </p:nvSpPr>
        <p:spPr>
          <a:xfrm>
            <a:off x="9129565" y="1717964"/>
            <a:ext cx="1302328" cy="54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&amp;B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308E8C-41F1-4D45-83F5-7A4F0D39FAC2}"/>
              </a:ext>
            </a:extLst>
          </p:cNvPr>
          <p:cNvSpPr/>
          <p:nvPr/>
        </p:nvSpPr>
        <p:spPr>
          <a:xfrm>
            <a:off x="8930337" y="632417"/>
            <a:ext cx="1676400" cy="1750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802D97-5BF7-4DC5-B0FF-B42EA968C9C0}"/>
              </a:ext>
            </a:extLst>
          </p:cNvPr>
          <p:cNvSpPr/>
          <p:nvPr/>
        </p:nvSpPr>
        <p:spPr>
          <a:xfrm>
            <a:off x="9129565" y="3086969"/>
            <a:ext cx="1302328" cy="54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2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313FC09-F13F-47AD-83CA-A0C2534C9BBD}"/>
              </a:ext>
            </a:extLst>
          </p:cNvPr>
          <p:cNvSpPr/>
          <p:nvPr/>
        </p:nvSpPr>
        <p:spPr>
          <a:xfrm>
            <a:off x="9129565" y="3628593"/>
            <a:ext cx="1302328" cy="54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&amp;C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8F936F-9A0F-4552-B523-6B07955F3FA2}"/>
              </a:ext>
            </a:extLst>
          </p:cNvPr>
          <p:cNvSpPr/>
          <p:nvPr/>
        </p:nvSpPr>
        <p:spPr>
          <a:xfrm>
            <a:off x="8930337" y="2543046"/>
            <a:ext cx="1676400" cy="1750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B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1F5A74-96A7-4732-832A-3E82FF0ABE99}"/>
              </a:ext>
            </a:extLst>
          </p:cNvPr>
          <p:cNvSpPr/>
          <p:nvPr/>
        </p:nvSpPr>
        <p:spPr>
          <a:xfrm>
            <a:off x="9129565" y="4997598"/>
            <a:ext cx="1302328" cy="54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3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EBE607-B0EF-4B1F-9081-6808CFF32250}"/>
              </a:ext>
            </a:extLst>
          </p:cNvPr>
          <p:cNvSpPr/>
          <p:nvPr/>
        </p:nvSpPr>
        <p:spPr>
          <a:xfrm>
            <a:off x="9129565" y="5539222"/>
            <a:ext cx="1302328" cy="541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NULL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1BD3DB1-B894-4CB5-BAA2-92D3E3DFE4E7}"/>
              </a:ext>
            </a:extLst>
          </p:cNvPr>
          <p:cNvSpPr/>
          <p:nvPr/>
        </p:nvSpPr>
        <p:spPr>
          <a:xfrm>
            <a:off x="8930337" y="4453675"/>
            <a:ext cx="1676400" cy="1750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C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7FFD222-1950-4B47-82BE-72ED502E10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8" b="14350"/>
          <a:stretch/>
        </p:blipFill>
        <p:spPr>
          <a:xfrm>
            <a:off x="6317673" y="5602963"/>
            <a:ext cx="1509200" cy="622619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849FC6C-A3E2-4278-9B67-3A76459363F8}"/>
              </a:ext>
            </a:extLst>
          </p:cNvPr>
          <p:cNvCxnSpPr/>
          <p:nvPr/>
        </p:nvCxnSpPr>
        <p:spPr>
          <a:xfrm>
            <a:off x="9753600" y="2143620"/>
            <a:ext cx="0" cy="4787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CC41C64-5FEC-4581-9C04-8AC0BC12F309}"/>
              </a:ext>
            </a:extLst>
          </p:cNvPr>
          <p:cNvCxnSpPr/>
          <p:nvPr/>
        </p:nvCxnSpPr>
        <p:spPr>
          <a:xfrm>
            <a:off x="9753600" y="4054249"/>
            <a:ext cx="0" cy="4787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99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9FE908-F1C5-46B1-BFF5-A1F2462DA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393" y="554817"/>
            <a:ext cx="4821382" cy="630318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2F1A9AA-D9F8-4C3F-80FB-1E9B58611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560" y="2264785"/>
            <a:ext cx="3591306" cy="23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45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변수의 크기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10E1574-6520-4BAA-BB71-3E2AA51E9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964" y="1145317"/>
            <a:ext cx="5214072" cy="456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944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 변수의 크기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1D526C7-3E4F-4720-A766-DE7246552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63" y="1564914"/>
            <a:ext cx="8991474" cy="372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35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61359" y="2925785"/>
            <a:ext cx="9069280" cy="1006429"/>
          </a:xfrm>
        </p:spPr>
        <p:txBody>
          <a:bodyPr/>
          <a:lstStyle/>
          <a:p>
            <a:r>
              <a:rPr lang="ko-KR" altLang="en-US" dirty="0"/>
              <a:t>파일 입출력</a:t>
            </a:r>
          </a:p>
        </p:txBody>
      </p:sp>
    </p:spTree>
    <p:extLst>
      <p:ext uri="{BB962C8B-B14F-4D97-AF65-F5344CB8AC3E}">
        <p14:creationId xmlns:p14="http://schemas.microsoft.com/office/powerpoint/2010/main" val="3573900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동적 할당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3336E9-DE10-47D2-9BFD-BEF9B0B69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67" y="1844386"/>
            <a:ext cx="9983065" cy="316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52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561359" y="2925785"/>
            <a:ext cx="9069280" cy="1006429"/>
          </a:xfrm>
        </p:spPr>
        <p:txBody>
          <a:bodyPr/>
          <a:lstStyle/>
          <a:p>
            <a:r>
              <a:rPr lang="ko-KR" altLang="en-US" dirty="0"/>
              <a:t>구조체</a:t>
            </a:r>
          </a:p>
        </p:txBody>
      </p:sp>
    </p:spTree>
    <p:extLst>
      <p:ext uri="{BB962C8B-B14F-4D97-AF65-F5344CB8AC3E}">
        <p14:creationId xmlns:p14="http://schemas.microsoft.com/office/powerpoint/2010/main" val="2760558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동적 할당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75855B-6E31-48F2-BE03-AD1BECC7B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06" y="664228"/>
            <a:ext cx="5333134" cy="61937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1943D2-ED20-4616-9A40-783A4025B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40" y="2949283"/>
            <a:ext cx="6009149" cy="13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431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수고하셨습니다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03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59DE6A-1F4B-4BB1-B3F0-E97DEEF64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3" y="1539422"/>
            <a:ext cx="11726494" cy="377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89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42E2D4D-25EB-4D22-8120-C3CEBD24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41" y="1461654"/>
            <a:ext cx="11403317" cy="393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3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25FCD37-67E2-4A4B-BB06-EE67A0323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48" y="652796"/>
            <a:ext cx="4963304" cy="59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7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선언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B4E446-1A81-4341-8C14-FF7A975E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620" y="683091"/>
            <a:ext cx="4618759" cy="54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75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사용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E09F4C-AADC-438A-B338-0E7518E4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014" y="583525"/>
            <a:ext cx="7521972" cy="6049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9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788E19-EF8D-4AF3-AC50-332C4F6D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 사용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F1750D-3FA5-4B80-95A4-A0DB3E9D5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구조체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98FC5B-CD4A-44A0-B5A1-560ADCA7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12" y="837291"/>
            <a:ext cx="11251376" cy="518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4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스퀘어">
      <a:majorFont>
        <a:latin typeface="나눔스퀘어 Bold"/>
        <a:ea typeface="나눔스퀘어 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vert="horz" wrap="square" lIns="91440" tIns="45720" rIns="91440" bIns="45720" rtlCol="0" anchor="ctr">
        <a:spAutoFit/>
      </a:bodyPr>
      <a:lstStyle>
        <a:defPPr algn="r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6766</TotalTime>
  <Words>130</Words>
  <Application>Microsoft Office PowerPoint</Application>
  <PresentationFormat>와이드스크린</PresentationFormat>
  <Paragraphs>68</Paragraphs>
  <Slides>31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나눔스퀘어</vt:lpstr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구조체</vt:lpstr>
      <vt:lpstr>구조체</vt:lpstr>
      <vt:lpstr>구조체</vt:lpstr>
      <vt:lpstr>구조체</vt:lpstr>
      <vt:lpstr>구조체의 선언</vt:lpstr>
      <vt:lpstr>구조체의 사용</vt:lpstr>
      <vt:lpstr>구조체의 사용</vt:lpstr>
      <vt:lpstr>구조체의 사용</vt:lpstr>
      <vt:lpstr>구조체의 사용</vt:lpstr>
      <vt:lpstr>구조체의 배열</vt:lpstr>
      <vt:lpstr>구조체 별칭</vt:lpstr>
      <vt:lpstr>구조체 별칭</vt:lpstr>
      <vt:lpstr>익명 구조체</vt:lpstr>
      <vt:lpstr>구조체 복사하기</vt:lpstr>
      <vt:lpstr>구조체 복사하기</vt:lpstr>
      <vt:lpstr>구조체 복사하기</vt:lpstr>
      <vt:lpstr>구조체의 동적할당</vt:lpstr>
      <vt:lpstr>구조체의 동적할당</vt:lpstr>
      <vt:lpstr>구조체의 동적할당</vt:lpstr>
      <vt:lpstr>구조체의 동적할당</vt:lpstr>
      <vt:lpstr>자기참조 구조체</vt:lpstr>
      <vt:lpstr>연결 리스트</vt:lpstr>
      <vt:lpstr>연결 리스트</vt:lpstr>
      <vt:lpstr>구조체 변수의 크기</vt:lpstr>
      <vt:lpstr>구조체 변수의 크기</vt:lpstr>
      <vt:lpstr>파일 입출력</vt:lpstr>
      <vt:lpstr>PowerPoint 프레젠테이션</vt:lpstr>
      <vt:lpstr>PowerPoint 프레젠테이션</vt:lpstr>
      <vt:lpstr>수고하셨습니다!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인서 황</dc:creator>
  <cp:lastModifiedBy>인서 황</cp:lastModifiedBy>
  <cp:revision>443</cp:revision>
  <dcterms:created xsi:type="dcterms:W3CDTF">2019-03-21T14:36:59Z</dcterms:created>
  <dcterms:modified xsi:type="dcterms:W3CDTF">2019-05-22T20:37:45Z</dcterms:modified>
</cp:coreProperties>
</file>