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2" r:id="rId3"/>
    <p:sldId id="262" r:id="rId4"/>
    <p:sldId id="263" r:id="rId5"/>
    <p:sldId id="264" r:id="rId6"/>
    <p:sldId id="257" r:id="rId7"/>
    <p:sldId id="259" r:id="rId8"/>
    <p:sldId id="258" r:id="rId9"/>
    <p:sldId id="269" r:id="rId10"/>
    <p:sldId id="270" r:id="rId11"/>
    <p:sldId id="260" r:id="rId12"/>
    <p:sldId id="265" r:id="rId13"/>
    <p:sldId id="271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75171" autoAdjust="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스터디</a:t>
            </a:r>
            <a:r>
              <a:rPr lang="ko-KR" altLang="en-US" dirty="0"/>
              <a:t> 역사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옛날부터 있었음</a:t>
            </a:r>
            <a:endParaRPr lang="en-US" altLang="ko-KR" dirty="0"/>
          </a:p>
          <a:p>
            <a:r>
              <a:rPr lang="ko-KR" altLang="en-US" dirty="0"/>
              <a:t>통과의례 같은 것</a:t>
            </a:r>
            <a:endParaRPr lang="en-US" altLang="ko-KR" dirty="0"/>
          </a:p>
          <a:p>
            <a:r>
              <a:rPr lang="ko-KR" altLang="en-US" dirty="0"/>
              <a:t>문법위주였음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baseline="0" dirty="0"/>
              <a:t> </a:t>
            </a:r>
            <a:r>
              <a:rPr lang="ko-KR" altLang="en-US" baseline="0" dirty="0"/>
              <a:t>세미나 </a:t>
            </a:r>
            <a:r>
              <a:rPr lang="en-US" altLang="ko-KR" baseline="0" dirty="0"/>
              <a:t>-&gt; </a:t>
            </a:r>
            <a:r>
              <a:rPr lang="en-US" altLang="ko-KR" baseline="0" dirty="0" err="1"/>
              <a:t>Cevelop</a:t>
            </a:r>
            <a:r>
              <a:rPr lang="en-US" altLang="ko-KR" baseline="0" dirty="0"/>
              <a:t> -&gt; Good Coding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 err="1"/>
              <a:t>스터디</a:t>
            </a:r>
            <a:r>
              <a:rPr lang="ko-KR" altLang="en-US" dirty="0"/>
              <a:t> 방향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구글문서</a:t>
            </a:r>
            <a:r>
              <a:rPr lang="ko-KR" altLang="en-US" dirty="0"/>
              <a:t> 사용법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과제 안내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&lt;Good</a:t>
            </a:r>
            <a:r>
              <a:rPr lang="en-US" altLang="ko-KR" baseline="0" dirty="0"/>
              <a:t> Coding&gt;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최대공약 수 알고리즘을 통해 알고리즘이 무엇인지 알아보기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2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6A840-4E20-4D82-AD01-4CF0A4EE6E85}"/>
              </a:ext>
            </a:extLst>
          </p:cNvPr>
          <p:cNvSpPr txBox="1"/>
          <p:nvPr userDrawn="1"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482633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D34E8-6674-4F1E-96E2-44FC7AA40A4C}"/>
              </a:ext>
            </a:extLst>
          </p:cNvPr>
          <p:cNvSpPr txBox="1"/>
          <p:nvPr/>
        </p:nvSpPr>
        <p:spPr>
          <a:xfrm>
            <a:off x="5638557" y="393683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764" y="1659285"/>
            <a:ext cx="96584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두 수를 </a:t>
            </a:r>
            <a:r>
              <a:rPr lang="ko-KR" altLang="en-US" sz="3200" dirty="0" err="1"/>
              <a:t>입력받는다</a:t>
            </a:r>
            <a:r>
              <a:rPr lang="en-US" altLang="ko-KR" sz="3200" dirty="0"/>
              <a:t>. </a:t>
            </a:r>
            <a:r>
              <a:rPr lang="ko-KR" altLang="en-US" sz="3200" dirty="0"/>
              <a:t>그 두 수를 </a:t>
            </a:r>
            <a:r>
              <a:rPr lang="en-US" altLang="ko-KR" sz="3200" dirty="0"/>
              <a:t>a, b </a:t>
            </a:r>
            <a:r>
              <a:rPr lang="ko-KR" altLang="en-US" sz="3200" dirty="0"/>
              <a:t>에 저장한다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ko-KR" altLang="en-US" sz="3200" dirty="0"/>
          </a:p>
          <a:p>
            <a:r>
              <a:rPr lang="en-US" altLang="ko-KR" sz="3200" dirty="0"/>
              <a:t>2.</a:t>
            </a:r>
            <a:r>
              <a:rPr lang="ko-KR" altLang="en-US" sz="3200" dirty="0"/>
              <a:t> 두 수중 </a:t>
            </a:r>
            <a:r>
              <a:rPr lang="ko-KR" altLang="en-US" sz="3200" dirty="0" err="1"/>
              <a:t>작은것을</a:t>
            </a:r>
            <a:r>
              <a:rPr lang="ko-KR" altLang="en-US" sz="3200" dirty="0"/>
              <a:t> 고른다</a:t>
            </a:r>
            <a:r>
              <a:rPr lang="en-US" altLang="ko-KR" sz="3200" dirty="0"/>
              <a:t>. </a:t>
            </a:r>
            <a:r>
              <a:rPr lang="ko-KR" altLang="en-US" sz="3200" dirty="0"/>
              <a:t>그 수를 </a:t>
            </a:r>
            <a:r>
              <a:rPr lang="en-US" altLang="ko-KR" sz="3200" dirty="0"/>
              <a:t>c</a:t>
            </a:r>
            <a:r>
              <a:rPr lang="ko-KR" altLang="en-US" sz="3200" dirty="0"/>
              <a:t>에 저장한다</a:t>
            </a:r>
            <a:endParaRPr lang="en-US" altLang="ko-KR" sz="3200" dirty="0"/>
          </a:p>
          <a:p>
            <a:endParaRPr lang="ko-KR" altLang="en-US" sz="3200" dirty="0"/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/>
              <a:t>c</a:t>
            </a:r>
            <a:r>
              <a:rPr lang="ko-KR" altLang="en-US" sz="3200" dirty="0"/>
              <a:t>를 </a:t>
            </a:r>
            <a:r>
              <a:rPr lang="en-US" altLang="ko-KR" sz="3200" dirty="0"/>
              <a:t>1</a:t>
            </a:r>
            <a:r>
              <a:rPr lang="ko-KR" altLang="en-US" sz="3200" dirty="0"/>
              <a:t>씩 감소시키면서 </a:t>
            </a:r>
            <a:r>
              <a:rPr lang="en-US" altLang="ko-KR" sz="3200" dirty="0"/>
              <a:t>a, b</a:t>
            </a:r>
            <a:r>
              <a:rPr lang="ko-KR" altLang="en-US" sz="3200" dirty="0"/>
              <a:t>와 동시에 나누어 </a:t>
            </a:r>
            <a:endParaRPr lang="en-US" altLang="ko-KR" sz="3200" dirty="0"/>
          </a:p>
          <a:p>
            <a:r>
              <a:rPr lang="en-US" altLang="ko-KR" sz="3200" dirty="0"/>
              <a:t>   </a:t>
            </a:r>
            <a:r>
              <a:rPr lang="ko-KR" altLang="en-US" sz="3200" dirty="0"/>
              <a:t>떨어질 때를 찾는다</a:t>
            </a:r>
            <a:r>
              <a:rPr lang="en-US" altLang="ko-KR" sz="3200" dirty="0"/>
              <a:t>. </a:t>
            </a:r>
            <a:r>
              <a:rPr lang="ko-KR" altLang="en-US" sz="3200" dirty="0"/>
              <a:t>맨 처음 나누어 떨어질 때의 </a:t>
            </a:r>
            <a:endParaRPr lang="en-US" altLang="ko-KR" sz="3200" dirty="0"/>
          </a:p>
          <a:p>
            <a:r>
              <a:rPr lang="en-US" altLang="ko-KR" sz="3200" dirty="0"/>
              <a:t>   c</a:t>
            </a:r>
            <a:r>
              <a:rPr lang="ko-KR" altLang="en-US" sz="3200" dirty="0"/>
              <a:t>가 최대 공약수 이다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51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38" y="1209148"/>
            <a:ext cx="8273992" cy="44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</a:t>
            </a:r>
            <a:r>
              <a:rPr lang="en-US" altLang="ko-KR" dirty="0"/>
              <a:t> </a:t>
            </a:r>
            <a:r>
              <a:rPr lang="ko-KR" altLang="en-US" dirty="0"/>
              <a:t>대해</a:t>
            </a:r>
          </a:p>
        </p:txBody>
      </p:sp>
    </p:spTree>
    <p:extLst>
      <p:ext uri="{BB962C8B-B14F-4D97-AF65-F5344CB8AC3E}">
        <p14:creationId xmlns:p14="http://schemas.microsoft.com/office/powerpoint/2010/main" val="300374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" y="941393"/>
            <a:ext cx="2049516" cy="759247"/>
          </a:xfrm>
        </p:spPr>
        <p:txBody>
          <a:bodyPr/>
          <a:lstStyle/>
          <a:p>
            <a:r>
              <a:rPr lang="ko-KR" altLang="en-US" dirty="0"/>
              <a:t>절차지향 프로그래밍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491915" y="1700640"/>
            <a:ext cx="9208170" cy="212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procedure-oriented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949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686" y="1726578"/>
            <a:ext cx="104386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</a:t>
            </a:r>
            <a:r>
              <a:rPr lang="ko-KR" altLang="en-US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세미나 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6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Cevelop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Good Coding Challenge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6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BB23A46-616A-42D3-8CD9-3DE3FE77D7F7}"/>
              </a:ext>
            </a:extLst>
          </p:cNvPr>
          <p:cNvSpPr/>
          <p:nvPr/>
        </p:nvSpPr>
        <p:spPr>
          <a:xfrm>
            <a:off x="844446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800" kern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OT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45E578D-8D0B-4408-83BB-E2DF99AE89D6}"/>
              </a:ext>
            </a:extLst>
          </p:cNvPr>
          <p:cNvSpPr/>
          <p:nvPr/>
        </p:nvSpPr>
        <p:spPr>
          <a:xfrm>
            <a:off x="844446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구글문서 사용법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 안내</a:t>
            </a:r>
            <a:endParaRPr lang="en-US" altLang="ko-KR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Good coding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E1B907F-3645-4798-96B9-40DB29BD658F}"/>
              </a:ext>
            </a:extLst>
          </p:cNvPr>
          <p:cNvSpPr/>
          <p:nvPr/>
        </p:nvSpPr>
        <p:spPr>
          <a:xfrm>
            <a:off x="4472320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알고리즘이란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3071CD3-3C26-46F3-846E-A0BC70548BBB}"/>
              </a:ext>
            </a:extLst>
          </p:cNvPr>
          <p:cNvSpPr/>
          <p:nvPr/>
        </p:nvSpPr>
        <p:spPr>
          <a:xfrm>
            <a:off x="4472320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최대공약수 알고리즘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28FB4EA-9BF9-4BC8-B0F9-8E6B6B8DC56C}"/>
              </a:ext>
            </a:extLst>
          </p:cNvPr>
          <p:cNvSpPr/>
          <p:nvPr/>
        </p:nvSpPr>
        <p:spPr>
          <a:xfrm>
            <a:off x="8100194" y="1235243"/>
            <a:ext cx="3332686" cy="1205734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584" tIns="130048" rIns="227584" bIns="130048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C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대해</a:t>
            </a:r>
            <a:endParaRPr lang="ko-KR" altLang="en-US" sz="2800" kern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171064F-062D-42A6-8899-A90BBD08D7CE}"/>
              </a:ext>
            </a:extLst>
          </p:cNvPr>
          <p:cNvSpPr/>
          <p:nvPr/>
        </p:nvSpPr>
        <p:spPr>
          <a:xfrm>
            <a:off x="8100194" y="2303475"/>
            <a:ext cx="3332686" cy="3263135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227584" bIns="256032" numCol="1" spcCol="1270" anchor="t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4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차지향 프로그래밍</a:t>
            </a: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</a:t>
            </a:r>
            <a:r>
              <a:rPr lang="ko-KR" altLang="en-US" sz="2400" kern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언어를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스터디</a:t>
            </a:r>
            <a:r>
              <a:rPr lang="ko-KR" altLang="en-US" dirty="0"/>
              <a:t> </a:t>
            </a:r>
            <a:r>
              <a:rPr lang="en-US" altLang="ko-KR" dirty="0"/>
              <a:t>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8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FC6DE-0ECA-4052-BD85-B0E7874A8FC2}"/>
              </a:ext>
            </a:extLst>
          </p:cNvPr>
          <p:cNvSpPr txBox="1"/>
          <p:nvPr/>
        </p:nvSpPr>
        <p:spPr>
          <a:xfrm>
            <a:off x="1625917" y="1566952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9    12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41875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FC6DE-0ECA-4052-BD85-B0E7874A8FC2}"/>
              </a:ext>
            </a:extLst>
          </p:cNvPr>
          <p:cNvSpPr txBox="1"/>
          <p:nvPr/>
        </p:nvSpPr>
        <p:spPr>
          <a:xfrm>
            <a:off x="1625917" y="1566952"/>
            <a:ext cx="8940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1593   2124</a:t>
            </a:r>
            <a:endParaRPr lang="ko-KR" altLang="en-US" sz="1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8592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B75004-4DC3-4761-90A5-AA8FA7327966}"/>
              </a:ext>
            </a:extLst>
          </p:cNvPr>
          <p:cNvGrpSpPr/>
          <p:nvPr/>
        </p:nvGrpSpPr>
        <p:grpSpPr>
          <a:xfrm>
            <a:off x="1625917" y="840611"/>
            <a:ext cx="8940166" cy="5176777"/>
            <a:chOff x="2407093" y="901628"/>
            <a:chExt cx="8940166" cy="5176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BFC6DE-0ECA-4052-BD85-B0E7874A8FC2}"/>
                </a:ext>
              </a:extLst>
            </p:cNvPr>
            <p:cNvSpPr txBox="1"/>
            <p:nvPr/>
          </p:nvSpPr>
          <p:spPr>
            <a:xfrm>
              <a:off x="2407093" y="901628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1593       2124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8460C2EB-5DA0-4673-AD4F-66F92519A89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166" y="901628"/>
              <a:ext cx="5686425" cy="1107996"/>
            </a:xfrm>
            <a:prstGeom prst="bentConnector3">
              <a:avLst>
                <a:gd name="adj1" fmla="val -25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DC5D7C-22B6-4604-A3D8-0D173399FDA4}"/>
                </a:ext>
              </a:extLst>
            </p:cNvPr>
            <p:cNvSpPr txBox="1"/>
            <p:nvPr/>
          </p:nvSpPr>
          <p:spPr>
            <a:xfrm>
              <a:off x="2407093" y="2016047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1592       1592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AB37CC-7080-4BE1-A150-811A5B76A474}"/>
                </a:ext>
              </a:extLst>
            </p:cNvPr>
            <p:cNvSpPr txBox="1"/>
            <p:nvPr/>
          </p:nvSpPr>
          <p:spPr>
            <a:xfrm>
              <a:off x="2407093" y="2944555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1591       1591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49463-EB8F-4A90-88F9-A74EE4080F79}"/>
                </a:ext>
              </a:extLst>
            </p:cNvPr>
            <p:cNvSpPr txBox="1"/>
            <p:nvPr/>
          </p:nvSpPr>
          <p:spPr>
            <a:xfrm>
              <a:off x="2407093" y="3873063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…             …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621AD-E068-4002-947E-85F4387E3029}"/>
                </a:ext>
              </a:extLst>
            </p:cNvPr>
            <p:cNvSpPr txBox="1"/>
            <p:nvPr/>
          </p:nvSpPr>
          <p:spPr>
            <a:xfrm>
              <a:off x="2407093" y="4970409"/>
              <a:ext cx="89401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531          531</a:t>
              </a:r>
              <a:endPara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167" y="2105561"/>
            <a:ext cx="8191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컴퓨터에게 시키자</a:t>
            </a:r>
            <a:r>
              <a:rPr lang="en-US" altLang="ko-KR" sz="8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8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4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6600" dirty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195</Words>
  <Application>Microsoft Office PowerPoint</Application>
  <PresentationFormat>와이드스크린</PresentationFormat>
  <Paragraphs>58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스터디 OT</vt:lpstr>
      <vt:lpstr>알고리즘이란?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최대공약수 알고리즘</vt:lpstr>
      <vt:lpstr>C언어에 대해</vt:lpstr>
      <vt:lpstr>절차지향 프로그래밍?</vt:lpstr>
      <vt:lpstr>감사합니다~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42</cp:revision>
  <dcterms:created xsi:type="dcterms:W3CDTF">2019-03-21T14:36:59Z</dcterms:created>
  <dcterms:modified xsi:type="dcterms:W3CDTF">2019-04-06T19:58:55Z</dcterms:modified>
</cp:coreProperties>
</file>