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366" r:id="rId4"/>
    <p:sldId id="368" r:id="rId5"/>
    <p:sldId id="369" r:id="rId6"/>
    <p:sldId id="378" r:id="rId7"/>
    <p:sldId id="370" r:id="rId8"/>
    <p:sldId id="375" r:id="rId9"/>
    <p:sldId id="376" r:id="rId10"/>
    <p:sldId id="377" r:id="rId11"/>
    <p:sldId id="3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76" d="100"/>
          <a:sy n="76" d="100"/>
        </p:scale>
        <p:origin x="822" y="96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-8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함수 작성법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16334-7B57-446D-8236-76732731527C}"/>
              </a:ext>
            </a:extLst>
          </p:cNvPr>
          <p:cNvSpPr txBox="1"/>
          <p:nvPr/>
        </p:nvSpPr>
        <p:spPr>
          <a:xfrm>
            <a:off x="4051006" y="1659458"/>
            <a:ext cx="4089988" cy="27735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작게 만들어라</a:t>
            </a:r>
            <a:endParaRPr lang="en-US" altLang="ko-KR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한가지만 해라</a:t>
            </a:r>
            <a:endParaRPr lang="en-US" altLang="ko-KR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인수를 </a:t>
            </a:r>
            <a:r>
              <a:rPr lang="ko-KR" altLang="en-US" sz="4000" dirty="0" err="1"/>
              <a:t>적게하라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84669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en-US" altLang="ko-KR"/>
              <a:t>GCC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43673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2815250" y="2230370"/>
            <a:ext cx="335540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좋은 코드 작성법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81728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7764564" y="2228453"/>
            <a:ext cx="1067921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GCC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1026" name="Picture 2" descr="http://www.gokorea.kr/news/photo/201608/5512_5057_1011.jpg">
            <a:extLst>
              <a:ext uri="{FF2B5EF4-FFF2-40B4-BE49-F238E27FC236}">
                <a16:creationId xmlns:a16="http://schemas.microsoft.com/office/drawing/2014/main" id="{C5D0A3B7-A0D1-4065-A804-09BD41F3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28" y="742107"/>
            <a:ext cx="7250344" cy="537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0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4750-6289-41BD-ADB7-1936A5EA662B}"/>
              </a:ext>
            </a:extLst>
          </p:cNvPr>
          <p:cNvSpPr txBox="1"/>
          <p:nvPr/>
        </p:nvSpPr>
        <p:spPr>
          <a:xfrm>
            <a:off x="3790542" y="1706003"/>
            <a:ext cx="4610915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4400" dirty="0">
                <a:latin typeface="+mj-lt"/>
              </a:rPr>
              <a:t>보이 스카우트 규칙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C9649-22BE-4CAE-8B86-DE788C8D2814}"/>
              </a:ext>
            </a:extLst>
          </p:cNvPr>
          <p:cNvSpPr txBox="1"/>
          <p:nvPr/>
        </p:nvSpPr>
        <p:spPr>
          <a:xfrm>
            <a:off x="1452965" y="2767568"/>
            <a:ext cx="9286068" cy="132286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/>
              <a:t>Always leave the campground cleaner than you found it.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언제나 처음 왔을 때보다 깨끗하게 해놓고 캠프장을 떠날 것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80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좋은 </a:t>
            </a:r>
            <a:r>
              <a:rPr lang="ko-KR" altLang="en-US" b="1" dirty="0" err="1"/>
              <a:t>코드란</a:t>
            </a:r>
            <a:r>
              <a:rPr lang="ko-KR" altLang="en-US" b="1" dirty="0"/>
              <a:t> 무엇인가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B1C0D-ACB4-49FB-98B0-FA9E862CA5C4}"/>
              </a:ext>
            </a:extLst>
          </p:cNvPr>
          <p:cNvSpPr txBox="1"/>
          <p:nvPr/>
        </p:nvSpPr>
        <p:spPr>
          <a:xfrm>
            <a:off x="2508720" y="1837830"/>
            <a:ext cx="8241359" cy="206210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논리적이며 헷갈리지 않고 잘 읽히는 코드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단순하며 한번에 한가지의 작업에만 집중한다</a:t>
            </a:r>
            <a:r>
              <a:rPr lang="en-US" altLang="ko-KR" sz="3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중복이 적다</a:t>
            </a:r>
            <a:r>
              <a:rPr lang="en-US" altLang="ko-KR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6244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24462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71041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117679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</TotalTime>
  <Words>122</Words>
  <Application>Microsoft Office PowerPoint</Application>
  <PresentationFormat>와이드스크린</PresentationFormat>
  <Paragraphs>33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좋은 코드 작성법</vt:lpstr>
      <vt:lpstr>클린 코드(clean code)의 필요성</vt:lpstr>
      <vt:lpstr>클린 코드(clean code)의 필요성</vt:lpstr>
      <vt:lpstr>좋은 코드란 무엇인가</vt:lpstr>
      <vt:lpstr>의미있는 이름 - 네이밍 방법</vt:lpstr>
      <vt:lpstr>의미있는 이름 - 네이밍 방법</vt:lpstr>
      <vt:lpstr>의미있는 이름 - 네이밍 방법</vt:lpstr>
      <vt:lpstr>함수 작성법</vt:lpstr>
      <vt:lpstr>GCC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453</cp:revision>
  <dcterms:created xsi:type="dcterms:W3CDTF">2019-03-21T14:36:59Z</dcterms:created>
  <dcterms:modified xsi:type="dcterms:W3CDTF">2019-05-26T19:25:13Z</dcterms:modified>
</cp:coreProperties>
</file>