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2" r:id="rId3"/>
    <p:sldId id="366" r:id="rId4"/>
    <p:sldId id="378" r:id="rId5"/>
    <p:sldId id="379" r:id="rId6"/>
    <p:sldId id="368" r:id="rId7"/>
    <p:sldId id="369" r:id="rId8"/>
    <p:sldId id="370" r:id="rId9"/>
    <p:sldId id="375" r:id="rId10"/>
    <p:sldId id="376" r:id="rId11"/>
    <p:sldId id="380" r:id="rId12"/>
    <p:sldId id="381" r:id="rId13"/>
    <p:sldId id="382" r:id="rId14"/>
    <p:sldId id="377" r:id="rId15"/>
    <p:sldId id="3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70352" autoAdjust="0"/>
  </p:normalViewPr>
  <p:slideViewPr>
    <p:cSldViewPr snapToGrid="0">
      <p:cViewPr varScale="1">
        <p:scale>
          <a:sx n="70" d="100"/>
          <a:sy n="70" d="100"/>
        </p:scale>
        <p:origin x="96" y="1050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 dirty="0"/>
              <a:t>-8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38ED71-6BA3-4C0A-9B9E-38575F03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05162"/>
            <a:ext cx="25908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9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A5535E-02BC-468D-8CCC-D050B58B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498" y="2288559"/>
            <a:ext cx="1200150" cy="342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5CE05C-B271-4A53-B744-0313AC34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860" y="2648519"/>
            <a:ext cx="6286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3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2BCDB4-DD3B-4C07-A7EB-DA45C892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412" y="528105"/>
            <a:ext cx="7313175" cy="591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7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DBF701-2561-494C-B0B2-364B0B22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333" y="528105"/>
            <a:ext cx="7639333" cy="596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함수 작성법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16334-7B57-446D-8236-76732731527C}"/>
              </a:ext>
            </a:extLst>
          </p:cNvPr>
          <p:cNvSpPr txBox="1"/>
          <p:nvPr/>
        </p:nvSpPr>
        <p:spPr>
          <a:xfrm>
            <a:off x="4051006" y="1659458"/>
            <a:ext cx="4089988" cy="27735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/>
              <a:t>작게 만들어라</a:t>
            </a:r>
            <a:endParaRPr lang="en-US" altLang="ko-KR" sz="4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/>
              <a:t>한가지만 해라</a:t>
            </a:r>
            <a:endParaRPr lang="en-US" altLang="ko-KR" sz="4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/>
              <a:t>인수를 </a:t>
            </a:r>
            <a:r>
              <a:rPr lang="ko-KR" altLang="en-US" sz="4000" dirty="0" err="1"/>
              <a:t>적게하라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84669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en-US" altLang="ko-KR"/>
              <a:t>GCC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0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4367325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2815250" y="2230370"/>
            <a:ext cx="335540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좋은 코드 작성법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23" y="4042856"/>
            <a:ext cx="1950953" cy="195095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8172887" y="1915048"/>
            <a:ext cx="251251" cy="251251"/>
            <a:chOff x="3192036" y="3177749"/>
            <a:chExt cx="251251" cy="251251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7764564" y="2228453"/>
            <a:ext cx="1067921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GCC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</p:spTree>
    <p:extLst>
      <p:ext uri="{BB962C8B-B14F-4D97-AF65-F5344CB8AC3E}">
        <p14:creationId xmlns:p14="http://schemas.microsoft.com/office/powerpoint/2010/main" val="276055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r>
              <a:rPr lang="en-US" altLang="ko-KR" dirty="0"/>
              <a:t>(clean code)</a:t>
            </a:r>
            <a:r>
              <a:rPr lang="ko-KR" altLang="en-US" dirty="0"/>
              <a:t>의 필요성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B1C0D-ACB4-49FB-98B0-FA9E862CA5C4}"/>
              </a:ext>
            </a:extLst>
          </p:cNvPr>
          <p:cNvSpPr txBox="1"/>
          <p:nvPr/>
        </p:nvSpPr>
        <p:spPr>
          <a:xfrm>
            <a:off x="2508720" y="1299221"/>
            <a:ext cx="8241359" cy="313932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+mj-lt"/>
              </a:rPr>
              <a:t>좋은 </a:t>
            </a:r>
            <a:r>
              <a:rPr lang="ko-KR" altLang="en-US" sz="3600" dirty="0" err="1">
                <a:latin typeface="+mj-lt"/>
              </a:rPr>
              <a:t>코드란</a:t>
            </a:r>
            <a:r>
              <a:rPr lang="ko-KR" altLang="en-US" sz="3600" dirty="0">
                <a:latin typeface="+mj-lt"/>
              </a:rPr>
              <a:t> 무엇인가</a:t>
            </a:r>
            <a:r>
              <a:rPr lang="en-US" altLang="ko-KR" sz="3600" dirty="0">
                <a:latin typeface="+mj-lt"/>
              </a:rPr>
              <a:t>?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논리적이며 헷갈리지 않고 잘 읽힌다</a:t>
            </a:r>
            <a:r>
              <a:rPr lang="en-US" altLang="ko-KR" sz="3200" dirty="0"/>
              <a:t>.</a:t>
            </a:r>
            <a:endParaRPr lang="ko-KR" alt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단순하며 한번에 한가지의 작업에만 집중한다</a:t>
            </a:r>
            <a:r>
              <a:rPr lang="en-US" altLang="ko-KR" sz="32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중복이 적다</a:t>
            </a:r>
            <a:r>
              <a:rPr lang="en-US" altLang="ko-KR" sz="3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624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r>
              <a:rPr lang="en-US" altLang="ko-KR" dirty="0"/>
              <a:t>(clean code)</a:t>
            </a:r>
            <a:r>
              <a:rPr lang="ko-KR" altLang="en-US" dirty="0"/>
              <a:t>의 필요성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538838-EB53-4106-AF38-5759350C09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" t="9890" r="4965" b="22664"/>
          <a:stretch/>
        </p:blipFill>
        <p:spPr>
          <a:xfrm>
            <a:off x="5755558" y="1104310"/>
            <a:ext cx="1800000" cy="1337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100F8F-2C21-4A0E-8E44-10ED2F299E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3" t="4517" r="20176" b="18725"/>
          <a:stretch/>
        </p:blipFill>
        <p:spPr>
          <a:xfrm>
            <a:off x="5481698" y="2553741"/>
            <a:ext cx="547720" cy="715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CDFC20-DCDB-4149-BAD9-0A396EC6A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55" y="3935393"/>
            <a:ext cx="966696" cy="966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B4F3EA-327D-4566-8393-629842BE2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767" y="3935393"/>
            <a:ext cx="966696" cy="9666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38CE7C3-F978-4748-A87B-C91B0FF533D2}"/>
              </a:ext>
            </a:extLst>
          </p:cNvPr>
          <p:cNvCxnSpPr>
            <a:cxnSpLocks/>
          </p:cNvCxnSpPr>
          <p:nvPr/>
        </p:nvCxnSpPr>
        <p:spPr>
          <a:xfrm flipV="1">
            <a:off x="5076967" y="3269331"/>
            <a:ext cx="404731" cy="666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B75EC86-F5AA-4241-9C2E-9153DC39FE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3" t="4517" r="20176" b="18725"/>
          <a:stretch/>
        </p:blipFill>
        <p:spPr>
          <a:xfrm>
            <a:off x="7298723" y="4060946"/>
            <a:ext cx="547720" cy="71559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6E060E-F446-4491-9F4E-75FF5BD66D9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467939" y="4418741"/>
            <a:ext cx="18307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E6AFCC33-F261-4CD6-B041-1FB92D22561D}"/>
              </a:ext>
            </a:extLst>
          </p:cNvPr>
          <p:cNvCxnSpPr>
            <a:cxnSpLocks/>
            <a:stCxn id="8" idx="0"/>
            <a:endCxn id="20" idx="0"/>
          </p:cNvCxnSpPr>
          <p:nvPr/>
        </p:nvCxnSpPr>
        <p:spPr>
          <a:xfrm rot="16200000" flipV="1">
            <a:off x="3780148" y="2947538"/>
            <a:ext cx="590037" cy="1385674"/>
          </a:xfrm>
          <a:prstGeom prst="curvedConnector3">
            <a:avLst>
              <a:gd name="adj1" fmla="val 1387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C79A4DD2-BF58-4B4D-9D62-FD15B213F9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3" t="4517" r="20176" b="18725"/>
          <a:stretch/>
        </p:blipFill>
        <p:spPr>
          <a:xfrm>
            <a:off x="3108469" y="3345356"/>
            <a:ext cx="547720" cy="715590"/>
          </a:xfrm>
          <a:prstGeom prst="rect">
            <a:avLst/>
          </a:prstGeom>
        </p:spPr>
      </p:pic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358F99EA-A845-4BF3-AF46-8DBCA8FABFAE}"/>
              </a:ext>
            </a:extLst>
          </p:cNvPr>
          <p:cNvCxnSpPr>
            <a:stCxn id="20" idx="2"/>
            <a:endCxn id="8" idx="1"/>
          </p:cNvCxnSpPr>
          <p:nvPr/>
        </p:nvCxnSpPr>
        <p:spPr>
          <a:xfrm rot="16200000" flipH="1">
            <a:off x="3654595" y="3788680"/>
            <a:ext cx="357795" cy="90232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4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r>
              <a:rPr lang="en-US" altLang="ko-KR" dirty="0"/>
              <a:t>(clean code)</a:t>
            </a:r>
            <a:r>
              <a:rPr lang="ko-KR" altLang="en-US" dirty="0"/>
              <a:t>의 필요성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1026" name="Picture 2" descr="http://www.gokorea.kr/news/photo/201608/5512_5057_1011.jpg">
            <a:extLst>
              <a:ext uri="{FF2B5EF4-FFF2-40B4-BE49-F238E27FC236}">
                <a16:creationId xmlns:a16="http://schemas.microsoft.com/office/drawing/2014/main" id="{C5D0A3B7-A0D1-4065-A804-09BD41F31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28" y="742107"/>
            <a:ext cx="7250344" cy="537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0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r>
              <a:rPr lang="en-US" altLang="ko-KR" dirty="0"/>
              <a:t>(clean code)</a:t>
            </a:r>
            <a:r>
              <a:rPr lang="ko-KR" altLang="en-US" dirty="0"/>
              <a:t>의 필요성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74750-6289-41BD-ADB7-1936A5EA662B}"/>
              </a:ext>
            </a:extLst>
          </p:cNvPr>
          <p:cNvSpPr txBox="1"/>
          <p:nvPr/>
        </p:nvSpPr>
        <p:spPr>
          <a:xfrm>
            <a:off x="3790542" y="1706003"/>
            <a:ext cx="4610915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4400" dirty="0">
                <a:latin typeface="+mj-lt"/>
              </a:rPr>
              <a:t>보이 스카우트 규칙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C9649-22BE-4CAE-8B86-DE788C8D2814}"/>
              </a:ext>
            </a:extLst>
          </p:cNvPr>
          <p:cNvSpPr txBox="1"/>
          <p:nvPr/>
        </p:nvSpPr>
        <p:spPr>
          <a:xfrm>
            <a:off x="1452965" y="2767568"/>
            <a:ext cx="9286068" cy="132286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/>
              <a:t>Always leave the campground cleaner than you found it.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/>
              <a:t>언제나 처음 왔을 때보다 깨끗하게 해놓고 캠프장을 떠날 것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880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D69E92-8647-4E42-A2A7-05E2B4BD9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3"/>
          <a:stretch/>
        </p:blipFill>
        <p:spPr>
          <a:xfrm>
            <a:off x="2282615" y="528105"/>
            <a:ext cx="3419862" cy="63298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DE8B06-20FA-49ED-84CB-A4797592B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9"/>
          <a:stretch/>
        </p:blipFill>
        <p:spPr>
          <a:xfrm>
            <a:off x="6489525" y="528105"/>
            <a:ext cx="3590353" cy="632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2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037A6-A520-484C-BFA7-1D1C7C3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의미있는</a:t>
            </a:r>
            <a:r>
              <a:rPr lang="ko-KR" altLang="en-US" b="1" dirty="0"/>
              <a:t> 이름 </a:t>
            </a:r>
            <a:r>
              <a:rPr lang="en-US" altLang="ko-KR" b="1" dirty="0"/>
              <a:t>- </a:t>
            </a:r>
            <a:r>
              <a:rPr lang="ko-KR" altLang="en-US" b="1" dirty="0"/>
              <a:t>네이밍 방법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E16B-03AA-489E-B200-65DCA87F1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좋은 코드 작성법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9F1F9D-72A6-4B65-A9CB-E1BFDB94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05" y="2177187"/>
            <a:ext cx="4357474" cy="25965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11F617-859B-4438-86EC-6DE6415E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96" y="2177187"/>
            <a:ext cx="3953879" cy="25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1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7136</TotalTime>
  <Words>166</Words>
  <Application>Microsoft Office PowerPoint</Application>
  <PresentationFormat>와이드스크린</PresentationFormat>
  <Paragraphs>42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좋은 코드 작성법</vt:lpstr>
      <vt:lpstr>클린 코드(clean code)의 필요성</vt:lpstr>
      <vt:lpstr>클린 코드(clean code)의 필요성</vt:lpstr>
      <vt:lpstr>클린 코드(clean code)의 필요성</vt:lpstr>
      <vt:lpstr>클린 코드(clean code)의 필요성</vt:lpstr>
      <vt:lpstr>의미있는 이름 - 네이밍 방법</vt:lpstr>
      <vt:lpstr>의미있는 이름 - 네이밍 방법</vt:lpstr>
      <vt:lpstr>의미있는 이름 - 네이밍 방법</vt:lpstr>
      <vt:lpstr>의미있는 이름 - 네이밍 방법</vt:lpstr>
      <vt:lpstr>의미있는 이름 - 네이밍 방법</vt:lpstr>
      <vt:lpstr>의미있는 이름 - 네이밍 방법</vt:lpstr>
      <vt:lpstr>함수 작성법</vt:lpstr>
      <vt:lpstr>GCC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인서 황</cp:lastModifiedBy>
  <cp:revision>459</cp:revision>
  <dcterms:created xsi:type="dcterms:W3CDTF">2019-03-21T14:36:59Z</dcterms:created>
  <dcterms:modified xsi:type="dcterms:W3CDTF">2019-05-26T20:16:15Z</dcterms:modified>
</cp:coreProperties>
</file>