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366" r:id="rId4"/>
    <p:sldId id="368" r:id="rId5"/>
    <p:sldId id="369" r:id="rId6"/>
    <p:sldId id="370" r:id="rId7"/>
    <p:sldId id="375" r:id="rId8"/>
    <p:sldId id="376" r:id="rId9"/>
    <p:sldId id="377" r:id="rId10"/>
    <p:sldId id="3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6" d="100"/>
          <a:sy n="76" d="100"/>
        </p:scale>
        <p:origin x="822" y="132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3673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2815250" y="2230370"/>
            <a:ext cx="335540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 코드 작성법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1728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645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1932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좋은 </a:t>
            </a:r>
            <a:r>
              <a:rPr lang="ko-KR" altLang="en-US" b="1" dirty="0" err="1"/>
              <a:t>코드란</a:t>
            </a:r>
            <a:r>
              <a:rPr lang="ko-KR" altLang="en-US" b="1" dirty="0"/>
              <a:t> 무엇인가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42880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24462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71041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17679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함수 작성법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84669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66</Words>
  <Application>Microsoft Office PowerPoint</Application>
  <PresentationFormat>와이드스크린</PresentationFormat>
  <Paragraphs>21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클린 코드(clean code)의 필요성</vt:lpstr>
      <vt:lpstr>좋은 코드란 무엇인가</vt:lpstr>
      <vt:lpstr>의미있는 이름 - 네이밍 방법</vt:lpstr>
      <vt:lpstr>의미있는 이름 - 네이밍 방법</vt:lpstr>
      <vt:lpstr>의미있는 이름 - 네이밍 방법</vt:lpstr>
      <vt:lpstr>함수 작성법</vt:lpstr>
      <vt:lpstr>GCC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449</cp:revision>
  <dcterms:created xsi:type="dcterms:W3CDTF">2019-03-21T14:36:59Z</dcterms:created>
  <dcterms:modified xsi:type="dcterms:W3CDTF">2019-05-26T18:31:49Z</dcterms:modified>
</cp:coreProperties>
</file>