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262" r:id="rId3"/>
    <p:sldId id="366" r:id="rId4"/>
    <p:sldId id="378" r:id="rId5"/>
    <p:sldId id="368" r:id="rId6"/>
    <p:sldId id="369" r:id="rId7"/>
    <p:sldId id="370" r:id="rId8"/>
    <p:sldId id="375" r:id="rId9"/>
    <p:sldId id="376" r:id="rId10"/>
    <p:sldId id="377" r:id="rId11"/>
    <p:sldId id="3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5" autoAdjust="0"/>
    <p:restoredTop sz="70352" autoAdjust="0"/>
  </p:normalViewPr>
  <p:slideViewPr>
    <p:cSldViewPr snapToGrid="0">
      <p:cViewPr varScale="1">
        <p:scale>
          <a:sx n="70" d="100"/>
          <a:sy n="70" d="100"/>
        </p:scale>
        <p:origin x="96" y="1050"/>
      </p:cViewPr>
      <p:guideLst/>
    </p:cSldViewPr>
  </p:slideViewPr>
  <p:outlineViewPr>
    <p:cViewPr>
      <p:scale>
        <a:sx n="33" d="100"/>
        <a:sy n="33" d="100"/>
      </p:scale>
      <p:origin x="0" y="-76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63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25190-ED08-4FB6-9615-C10C6A31669A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97A08-1E69-41A7-AF20-AA15F8275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9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7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A6F16AE-5C7F-4C39-9131-E235C6B6A6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D4568A-0455-46F9-8977-B1D6ECDCF84B}"/>
              </a:ext>
            </a:extLst>
          </p:cNvPr>
          <p:cNvSpPr txBox="1"/>
          <p:nvPr userDrawn="1"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Прямоугольный треугольник 11">
            <a:extLst>
              <a:ext uri="{FF2B5EF4-FFF2-40B4-BE49-F238E27FC236}">
                <a16:creationId xmlns:a16="http://schemas.microsoft.com/office/drawing/2014/main" id="{A5B22DEB-55F9-4001-80EC-A4674BC4F5F6}"/>
              </a:ext>
            </a:extLst>
          </p:cNvPr>
          <p:cNvSpPr/>
          <p:nvPr userDrawn="1"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араллелограмм 17">
            <a:extLst>
              <a:ext uri="{FF2B5EF4-FFF2-40B4-BE49-F238E27FC236}">
                <a16:creationId xmlns:a16="http://schemas.microsoft.com/office/drawing/2014/main" id="{BA54AB6F-CC53-4E00-97E6-AA9FC3DC0C25}"/>
              </a:ext>
            </a:extLst>
          </p:cNvPr>
          <p:cNvSpPr/>
          <p:nvPr userDrawn="1"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2B4F0C-5658-4C76-A143-36A8205CC3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44593" y="3936831"/>
            <a:ext cx="902812" cy="426848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/>
            <a:r>
              <a:rPr lang="en-US" altLang="ko-KR" dirty="0"/>
              <a:t>-0</a:t>
            </a:r>
            <a:r>
              <a:rPr lang="ko-KR" altLang="en-US" dirty="0"/>
              <a:t>강</a:t>
            </a:r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248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9C9B086-C952-4F64-9A38-C55597E5C3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646" y="5116233"/>
            <a:ext cx="2508354" cy="1741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262303-712C-41FF-A0C2-3F725CFB6182}"/>
              </a:ext>
            </a:extLst>
          </p:cNvPr>
          <p:cNvSpPr txBox="1"/>
          <p:nvPr userDrawn="1"/>
        </p:nvSpPr>
        <p:spPr>
          <a:xfrm>
            <a:off x="5303153" y="2475012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402CD-9736-4CC2-9239-B6EC7D2EB1D0}"/>
              </a:ext>
            </a:extLst>
          </p:cNvPr>
          <p:cNvSpPr txBox="1"/>
          <p:nvPr userDrawn="1"/>
        </p:nvSpPr>
        <p:spPr>
          <a:xfrm>
            <a:off x="9861844" y="3610956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D2D6173-E840-4B8D-A217-96F478E0D0CF}"/>
              </a:ext>
            </a:extLst>
          </p:cNvPr>
          <p:cNvSpPr/>
          <p:nvPr userDrawn="1"/>
        </p:nvSpPr>
        <p:spPr>
          <a:xfrm>
            <a:off x="1952411" y="-262339"/>
            <a:ext cx="2148965" cy="21489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F92BDB5-11F1-4EEB-B8C2-B943E3BC2BF9}"/>
              </a:ext>
            </a:extLst>
          </p:cNvPr>
          <p:cNvSpPr/>
          <p:nvPr userDrawn="1"/>
        </p:nvSpPr>
        <p:spPr>
          <a:xfrm>
            <a:off x="-548338" y="-727903"/>
            <a:ext cx="2627122" cy="262712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8E3E5EC-F37F-42B7-924D-3CD1250D640B}"/>
              </a:ext>
            </a:extLst>
          </p:cNvPr>
          <p:cNvSpPr/>
          <p:nvPr userDrawn="1"/>
        </p:nvSpPr>
        <p:spPr>
          <a:xfrm>
            <a:off x="-273780" y="4168913"/>
            <a:ext cx="1213486" cy="121348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9051129-6F14-4F8D-983B-11673C882BBC}"/>
              </a:ext>
            </a:extLst>
          </p:cNvPr>
          <p:cNvSpPr/>
          <p:nvPr userDrawn="1"/>
        </p:nvSpPr>
        <p:spPr>
          <a:xfrm>
            <a:off x="2209079" y="2370497"/>
            <a:ext cx="555870" cy="55587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2B681B3-A5BA-479F-8955-FEAB9E161528}"/>
              </a:ext>
            </a:extLst>
          </p:cNvPr>
          <p:cNvSpPr/>
          <p:nvPr userDrawn="1"/>
        </p:nvSpPr>
        <p:spPr>
          <a:xfrm>
            <a:off x="4101376" y="-301325"/>
            <a:ext cx="886983" cy="88698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9F80810-2286-4A4B-B1F0-EECA6688297C}"/>
              </a:ext>
            </a:extLst>
          </p:cNvPr>
          <p:cNvSpPr/>
          <p:nvPr userDrawn="1"/>
        </p:nvSpPr>
        <p:spPr>
          <a:xfrm>
            <a:off x="2863202" y="1919142"/>
            <a:ext cx="555870" cy="5558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E659B26-A61C-4883-9ECA-0FCC836F5835}"/>
              </a:ext>
            </a:extLst>
          </p:cNvPr>
          <p:cNvSpPr/>
          <p:nvPr userDrawn="1"/>
        </p:nvSpPr>
        <p:spPr>
          <a:xfrm>
            <a:off x="1829532" y="1298185"/>
            <a:ext cx="1033670" cy="103367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6E80CD1-4DF1-4D36-B353-A99447BF0F02}"/>
              </a:ext>
            </a:extLst>
          </p:cNvPr>
          <p:cNvSpPr/>
          <p:nvPr userDrawn="1"/>
        </p:nvSpPr>
        <p:spPr>
          <a:xfrm>
            <a:off x="-534883" y="1566799"/>
            <a:ext cx="2665760" cy="26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06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C42BD-1DE5-46FB-8385-C6571A99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75D8F0-D82F-477E-9A70-61628ECA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EC2B-DE22-4D97-9FBE-8D0A9719F4AC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43D524-2CC2-4046-B8B0-B949299D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A66E7F-4E40-4454-9B08-E431B674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88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대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A45DDDA3-32F6-48CB-A8D8-14D816ED84AF}"/>
              </a:ext>
            </a:extLst>
          </p:cNvPr>
          <p:cNvGrpSpPr/>
          <p:nvPr userDrawn="1"/>
        </p:nvGrpSpPr>
        <p:grpSpPr>
          <a:xfrm>
            <a:off x="3691758" y="1356378"/>
            <a:ext cx="4808483" cy="4145244"/>
            <a:chOff x="3691756" y="1356378"/>
            <a:chExt cx="4808483" cy="4145244"/>
          </a:xfrm>
        </p:grpSpPr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id="{D36904B0-63FE-4B75-BF68-EBB371053D5F}"/>
                </a:ext>
              </a:extLst>
            </p:cNvPr>
            <p:cNvSpPr/>
            <p:nvPr userDrawn="1"/>
          </p:nvSpPr>
          <p:spPr>
            <a:xfrm>
              <a:off x="3691756" y="1356378"/>
              <a:ext cx="4808483" cy="4145244"/>
            </a:xfrm>
            <a:prstGeom prst="hexagon">
              <a:avLst/>
            </a:pr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id="{C029E3B1-0616-4643-8752-E35949571A63}"/>
                </a:ext>
              </a:extLst>
            </p:cNvPr>
            <p:cNvSpPr/>
            <p:nvPr userDrawn="1"/>
          </p:nvSpPr>
          <p:spPr>
            <a:xfrm>
              <a:off x="369175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7" name="육각형 36">
              <a:extLst>
                <a:ext uri="{FF2B5EF4-FFF2-40B4-BE49-F238E27FC236}">
                  <a16:creationId xmlns:a16="http://schemas.microsoft.com/office/drawing/2014/main" id="{29359650-2544-41D5-88DE-5CA02F6EE256}"/>
                </a:ext>
              </a:extLst>
            </p:cNvPr>
            <p:cNvSpPr/>
            <p:nvPr userDrawn="1"/>
          </p:nvSpPr>
          <p:spPr>
            <a:xfrm>
              <a:off x="624839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id="{9EBF47D0-68BF-4B7F-B7CE-BA95BE25BD6A}"/>
                </a:ext>
              </a:extLst>
            </p:cNvPr>
            <p:cNvSpPr/>
            <p:nvPr userDrawn="1"/>
          </p:nvSpPr>
          <p:spPr>
            <a:xfrm>
              <a:off x="4970077" y="2458378"/>
              <a:ext cx="2251843" cy="194124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1561359" y="2925785"/>
            <a:ext cx="9069280" cy="1006429"/>
          </a:xfrm>
          <a:noFill/>
        </p:spPr>
        <p:txBody>
          <a:bodyPr wrap="square" rtlCol="0">
            <a:spAutoFit/>
          </a:bodyPr>
          <a:lstStyle>
            <a:lvl1pPr algn="ctr">
              <a:defRPr lang="ko-KR" altLang="en-US" sz="6600"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 algn="ctr"/>
            <a:r>
              <a:rPr lang="ko-KR" altLang="en-US" dirty="0"/>
              <a:t>대주제</a:t>
            </a:r>
          </a:p>
        </p:txBody>
      </p:sp>
    </p:spTree>
    <p:extLst>
      <p:ext uri="{BB962C8B-B14F-4D97-AF65-F5344CB8AC3E}">
        <p14:creationId xmlns:p14="http://schemas.microsoft.com/office/powerpoint/2010/main" val="95515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1686E7-6701-4F2A-8F3B-E3B4F13B0EB2}"/>
              </a:ext>
            </a:extLst>
          </p:cNvPr>
          <p:cNvSpPr/>
          <p:nvPr userDrawn="1"/>
        </p:nvSpPr>
        <p:spPr>
          <a:xfrm>
            <a:off x="0" y="0"/>
            <a:ext cx="12191999" cy="573578"/>
          </a:xfrm>
          <a:prstGeom prst="rect">
            <a:avLst/>
          </a:prstGeom>
          <a:solidFill>
            <a:schemeClr val="bg2">
              <a:lumMod val="1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-1" y="45472"/>
            <a:ext cx="6721434" cy="482633"/>
          </a:xfrm>
          <a:noFill/>
        </p:spPr>
        <p:txBody>
          <a:bodyPr wrap="square" rtlCol="0">
            <a:spAutoFit/>
          </a:bodyPr>
          <a:lstStyle>
            <a:lvl1pPr>
              <a:def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/>
            <a:r>
              <a:rPr lang="ko-KR" altLang="en-US" dirty="0"/>
              <a:t>소주제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9DA90DA-E9B9-4F9D-8BAC-03C70C743C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86885" y="101224"/>
            <a:ext cx="4963304" cy="37112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>
              <a:buNone/>
              <a:def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marL="114300" lvl="0" indent="-342900" algn="r">
              <a:spcBef>
                <a:spcPct val="0"/>
              </a:spcBef>
            </a:pPr>
            <a:r>
              <a:rPr lang="ko-KR" altLang="en-US" dirty="0"/>
              <a:t>대주제</a:t>
            </a:r>
          </a:p>
        </p:txBody>
      </p:sp>
    </p:spTree>
    <p:extLst>
      <p:ext uri="{BB962C8B-B14F-4D97-AF65-F5344CB8AC3E}">
        <p14:creationId xmlns:p14="http://schemas.microsoft.com/office/powerpoint/2010/main" val="202614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BD9734-F9A0-4801-B250-7F50BD81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AA3AC4-683B-4781-B4AD-05D7DBF8A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48EE6-9337-4B92-8B00-C40E2A4CB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8EC2B-DE22-4D97-9FBE-8D0A9719F4AC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CA54D-216F-4975-9A5D-9484C1227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B54B8-E1B4-480C-B0F3-E6B18BE78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78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60" r:id="rId4"/>
    <p:sldLayoutId id="214748365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69E28C-4D66-40F8-836D-93E7D76CA8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FCB628-D48F-4844-8FDF-08B1AE9F3268}"/>
              </a:ext>
            </a:extLst>
          </p:cNvPr>
          <p:cNvSpPr txBox="1"/>
          <p:nvPr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Прямоугольный треугольник 11">
            <a:extLst>
              <a:ext uri="{FF2B5EF4-FFF2-40B4-BE49-F238E27FC236}">
                <a16:creationId xmlns:a16="http://schemas.microsoft.com/office/drawing/2014/main" id="{F60FFECF-3036-4068-992B-01C855544268}"/>
              </a:ext>
            </a:extLst>
          </p:cNvPr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араллелограмм 17">
            <a:extLst>
              <a:ext uri="{FF2B5EF4-FFF2-40B4-BE49-F238E27FC236}">
                <a16:creationId xmlns:a16="http://schemas.microsoft.com/office/drawing/2014/main" id="{93C980C2-41A9-43F6-85B6-25BFD495EDD3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E0D723B-0B46-44D8-8C89-33BE92BD2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44594" y="3936831"/>
            <a:ext cx="902812" cy="426848"/>
          </a:xfrm>
        </p:spPr>
        <p:txBody>
          <a:bodyPr/>
          <a:lstStyle/>
          <a:p>
            <a:r>
              <a:rPr lang="en-US" altLang="ko-KR" dirty="0"/>
              <a:t>-8</a:t>
            </a:r>
            <a:r>
              <a:rPr lang="ko-KR" altLang="en-US" dirty="0"/>
              <a:t>강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33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6D037A6-A520-484C-BFA7-1D1C7C3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함수 작성법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5DE16B-03AA-489E-B200-65DCA87F1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716334-7B57-446D-8236-76732731527C}"/>
              </a:ext>
            </a:extLst>
          </p:cNvPr>
          <p:cNvSpPr txBox="1"/>
          <p:nvPr/>
        </p:nvSpPr>
        <p:spPr>
          <a:xfrm>
            <a:off x="4051006" y="1659458"/>
            <a:ext cx="4089988" cy="277351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000" dirty="0"/>
              <a:t>작게 만들어라</a:t>
            </a:r>
            <a:endParaRPr lang="en-US" altLang="ko-KR" sz="4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000" dirty="0"/>
              <a:t>한가지만 해라</a:t>
            </a:r>
            <a:endParaRPr lang="en-US" altLang="ko-KR" sz="4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000" dirty="0"/>
              <a:t>인수를 </a:t>
            </a:r>
            <a:r>
              <a:rPr lang="ko-KR" altLang="en-US" sz="4000" dirty="0" err="1"/>
              <a:t>적게하라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846696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561359" y="2925785"/>
            <a:ext cx="9069280" cy="1006429"/>
          </a:xfrm>
        </p:spPr>
        <p:txBody>
          <a:bodyPr/>
          <a:lstStyle/>
          <a:p>
            <a:r>
              <a:rPr lang="en-US" altLang="ko-KR"/>
              <a:t>GCC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90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수고하셨습니다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03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8440DBE-91E6-47C8-8CD2-52AFFFC36225}"/>
              </a:ext>
            </a:extLst>
          </p:cNvPr>
          <p:cNvCxnSpPr>
            <a:cxnSpLocks/>
          </p:cNvCxnSpPr>
          <p:nvPr/>
        </p:nvCxnSpPr>
        <p:spPr>
          <a:xfrm flipH="1">
            <a:off x="0" y="2040674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92A907A-7634-49F1-82E6-E0C8D5A51C86}"/>
              </a:ext>
            </a:extLst>
          </p:cNvPr>
          <p:cNvGrpSpPr/>
          <p:nvPr/>
        </p:nvGrpSpPr>
        <p:grpSpPr>
          <a:xfrm>
            <a:off x="4367325" y="1915048"/>
            <a:ext cx="251251" cy="251251"/>
            <a:chOff x="3192036" y="3177749"/>
            <a:chExt cx="251251" cy="251251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5857358-815F-4B21-A0CC-B2922F639D7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599B735-87B5-4A92-A967-A2394B3735DF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31E1C71-53D2-48F9-A6BF-9C2F4F61CFAE}"/>
              </a:ext>
            </a:extLst>
          </p:cNvPr>
          <p:cNvSpPr txBox="1"/>
          <p:nvPr/>
        </p:nvSpPr>
        <p:spPr>
          <a:xfrm>
            <a:off x="2815250" y="2230370"/>
            <a:ext cx="3355406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좋은 코드 작성법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79EE1AF-7AB0-4B32-AC1A-1FA0064EC7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523" y="4042856"/>
            <a:ext cx="1950953" cy="1950953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C3C2CB45-848D-48E1-BD87-585E9F7EA30C}"/>
              </a:ext>
            </a:extLst>
          </p:cNvPr>
          <p:cNvGrpSpPr/>
          <p:nvPr/>
        </p:nvGrpSpPr>
        <p:grpSpPr>
          <a:xfrm>
            <a:off x="8172887" y="1915048"/>
            <a:ext cx="251251" cy="251251"/>
            <a:chOff x="3192036" y="3177749"/>
            <a:chExt cx="251251" cy="251251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EF2B87D4-AC87-4EFB-BD85-41574590A49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C0FC914-4752-4EFD-95A2-7E0AABF120B4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3F7D6E8-D260-4E88-874C-D848FE40599B}"/>
              </a:ext>
            </a:extLst>
          </p:cNvPr>
          <p:cNvSpPr txBox="1"/>
          <p:nvPr/>
        </p:nvSpPr>
        <p:spPr>
          <a:xfrm>
            <a:off x="7764564" y="2228453"/>
            <a:ext cx="1067921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600" dirty="0"/>
              <a:t>GCC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411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561359" y="2925785"/>
            <a:ext cx="9069280" cy="1006429"/>
          </a:xfrm>
        </p:spPr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</p:spTree>
    <p:extLst>
      <p:ext uri="{BB962C8B-B14F-4D97-AF65-F5344CB8AC3E}">
        <p14:creationId xmlns:p14="http://schemas.microsoft.com/office/powerpoint/2010/main" val="276055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6D037A6-A520-484C-BFA7-1D1C7C3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클린</a:t>
            </a:r>
            <a:r>
              <a:rPr lang="ko-KR" altLang="en-US" dirty="0"/>
              <a:t> 코드</a:t>
            </a:r>
            <a:r>
              <a:rPr lang="en-US" altLang="ko-KR" dirty="0"/>
              <a:t>(clean code)</a:t>
            </a:r>
            <a:r>
              <a:rPr lang="ko-KR" altLang="en-US" dirty="0"/>
              <a:t>의 필요성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5DE16B-03AA-489E-B200-65DCA87F1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B1C0D-ACB4-49FB-98B0-FA9E862CA5C4}"/>
              </a:ext>
            </a:extLst>
          </p:cNvPr>
          <p:cNvSpPr txBox="1"/>
          <p:nvPr/>
        </p:nvSpPr>
        <p:spPr>
          <a:xfrm>
            <a:off x="2508720" y="1837830"/>
            <a:ext cx="8241359" cy="206210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/>
              <a:t>논리적이며 헷갈리지 않고 잘 읽힌다</a:t>
            </a:r>
            <a:r>
              <a:rPr lang="en-US" altLang="ko-KR" sz="3200" dirty="0"/>
              <a:t>.</a:t>
            </a:r>
            <a:endParaRPr lang="ko-KR" alt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/>
              <a:t>단순하며 한번에 한가지의 작업에만 집중한다</a:t>
            </a:r>
            <a:r>
              <a:rPr lang="en-US" altLang="ko-KR" sz="32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/>
              <a:t>중복이 적다</a:t>
            </a:r>
            <a:r>
              <a:rPr lang="en-US" altLang="ko-KR" sz="3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32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86244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6D037A6-A520-484C-BFA7-1D1C7C3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클린</a:t>
            </a:r>
            <a:r>
              <a:rPr lang="ko-KR" altLang="en-US" dirty="0"/>
              <a:t> 코드</a:t>
            </a:r>
            <a:r>
              <a:rPr lang="en-US" altLang="ko-KR" dirty="0"/>
              <a:t>(clean code)</a:t>
            </a:r>
            <a:r>
              <a:rPr lang="ko-KR" altLang="en-US" dirty="0"/>
              <a:t>의 필요성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5DE16B-03AA-489E-B200-65DCA87F1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  <p:pic>
        <p:nvPicPr>
          <p:cNvPr id="1026" name="Picture 2" descr="http://www.gokorea.kr/news/photo/201608/5512_5057_1011.jpg">
            <a:extLst>
              <a:ext uri="{FF2B5EF4-FFF2-40B4-BE49-F238E27FC236}">
                <a16:creationId xmlns:a16="http://schemas.microsoft.com/office/drawing/2014/main" id="{C5D0A3B7-A0D1-4065-A804-09BD41F31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828" y="742107"/>
            <a:ext cx="7250344" cy="537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20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6D037A6-A520-484C-BFA7-1D1C7C3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클린</a:t>
            </a:r>
            <a:r>
              <a:rPr lang="ko-KR" altLang="en-US" dirty="0"/>
              <a:t> 코드</a:t>
            </a:r>
            <a:r>
              <a:rPr lang="en-US" altLang="ko-KR" dirty="0"/>
              <a:t>(clean code)</a:t>
            </a:r>
            <a:r>
              <a:rPr lang="ko-KR" altLang="en-US" dirty="0"/>
              <a:t>의 필요성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5DE16B-03AA-489E-B200-65DCA87F1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674750-6289-41BD-ADB7-1936A5EA662B}"/>
              </a:ext>
            </a:extLst>
          </p:cNvPr>
          <p:cNvSpPr txBox="1"/>
          <p:nvPr/>
        </p:nvSpPr>
        <p:spPr>
          <a:xfrm>
            <a:off x="3790542" y="1706003"/>
            <a:ext cx="4610915" cy="7694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4400" dirty="0">
                <a:latin typeface="+mj-lt"/>
              </a:rPr>
              <a:t>보이 스카우트 규칙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C9649-22BE-4CAE-8B86-DE788C8D2814}"/>
              </a:ext>
            </a:extLst>
          </p:cNvPr>
          <p:cNvSpPr txBox="1"/>
          <p:nvPr/>
        </p:nvSpPr>
        <p:spPr>
          <a:xfrm>
            <a:off x="1452965" y="2767568"/>
            <a:ext cx="9286068" cy="132286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/>
              <a:t>Always leave the campground cleaner than you found it.</a:t>
            </a:r>
          </a:p>
          <a:p>
            <a:pPr algn="ctr">
              <a:lnSpc>
                <a:spcPct val="150000"/>
              </a:lnSpc>
            </a:pPr>
            <a:r>
              <a:rPr lang="ko-KR" altLang="en-US" sz="2800" dirty="0"/>
              <a:t>언제나 처음 왔을 때보다 깨끗하게 해놓고 캠프장을 떠날 것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880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6D037A6-A520-484C-BFA7-1D1C7C3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의미있는</a:t>
            </a:r>
            <a:r>
              <a:rPr lang="ko-KR" altLang="en-US" b="1" dirty="0"/>
              <a:t> 이름 </a:t>
            </a:r>
            <a:r>
              <a:rPr lang="en-US" altLang="ko-KR" b="1" dirty="0"/>
              <a:t>- </a:t>
            </a:r>
            <a:r>
              <a:rPr lang="ko-KR" altLang="en-US" b="1" dirty="0"/>
              <a:t>네이밍 방법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5DE16B-03AA-489E-B200-65DCA87F1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</p:spTree>
    <p:extLst>
      <p:ext uri="{BB962C8B-B14F-4D97-AF65-F5344CB8AC3E}">
        <p14:creationId xmlns:p14="http://schemas.microsoft.com/office/powerpoint/2010/main" val="1244625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6D037A6-A520-484C-BFA7-1D1C7C3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의미있는</a:t>
            </a:r>
            <a:r>
              <a:rPr lang="ko-KR" altLang="en-US" b="1" dirty="0"/>
              <a:t> 이름 </a:t>
            </a:r>
            <a:r>
              <a:rPr lang="en-US" altLang="ko-KR" b="1" dirty="0"/>
              <a:t>- </a:t>
            </a:r>
            <a:r>
              <a:rPr lang="ko-KR" altLang="en-US" b="1" dirty="0"/>
              <a:t>네이밍 방법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5DE16B-03AA-489E-B200-65DCA87F1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</p:spTree>
    <p:extLst>
      <p:ext uri="{BB962C8B-B14F-4D97-AF65-F5344CB8AC3E}">
        <p14:creationId xmlns:p14="http://schemas.microsoft.com/office/powerpoint/2010/main" val="171041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6D037A6-A520-484C-BFA7-1D1C7C3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의미있는</a:t>
            </a:r>
            <a:r>
              <a:rPr lang="ko-KR" altLang="en-US" b="1" dirty="0"/>
              <a:t> 이름 </a:t>
            </a:r>
            <a:r>
              <a:rPr lang="en-US" altLang="ko-KR" b="1" dirty="0"/>
              <a:t>- </a:t>
            </a:r>
            <a:r>
              <a:rPr lang="ko-KR" altLang="en-US" b="1" dirty="0"/>
              <a:t>네이밍 방법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5DE16B-03AA-489E-B200-65DCA87F1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</p:spTree>
    <p:extLst>
      <p:ext uri="{BB962C8B-B14F-4D97-AF65-F5344CB8AC3E}">
        <p14:creationId xmlns:p14="http://schemas.microsoft.com/office/powerpoint/2010/main" val="1176795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 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wrap="square" lIns="91440" tIns="45720" rIns="91440" bIns="45720" rtlCol="0" anchor="ctr">
        <a:spAutoFit/>
      </a:bodyPr>
      <a:lstStyle>
        <a:defPPr algn="r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7115</TotalTime>
  <Words>127</Words>
  <Application>Microsoft Office PowerPoint</Application>
  <PresentationFormat>와이드스크린</PresentationFormat>
  <Paragraphs>33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좋은 코드 작성법</vt:lpstr>
      <vt:lpstr>클린 코드(clean code)의 필요성</vt:lpstr>
      <vt:lpstr>클린 코드(clean code)의 필요성</vt:lpstr>
      <vt:lpstr>클린 코드(clean code)의 필요성</vt:lpstr>
      <vt:lpstr>의미있는 이름 - 네이밍 방법</vt:lpstr>
      <vt:lpstr>의미있는 이름 - 네이밍 방법</vt:lpstr>
      <vt:lpstr>의미있는 이름 - 네이밍 방법</vt:lpstr>
      <vt:lpstr>함수 작성법</vt:lpstr>
      <vt:lpstr>GCC</vt:lpstr>
      <vt:lpstr>수고하셨습니다!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인서 황</dc:creator>
  <cp:lastModifiedBy>인서 황</cp:lastModifiedBy>
  <cp:revision>456</cp:revision>
  <dcterms:created xsi:type="dcterms:W3CDTF">2019-03-21T14:36:59Z</dcterms:created>
  <dcterms:modified xsi:type="dcterms:W3CDTF">2019-05-26T19:55:42Z</dcterms:modified>
</cp:coreProperties>
</file>