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99" r:id="rId4"/>
    <p:sldId id="326" r:id="rId5"/>
    <p:sldId id="362" r:id="rId6"/>
    <p:sldId id="363" r:id="rId7"/>
    <p:sldId id="365" r:id="rId8"/>
    <p:sldId id="366" r:id="rId9"/>
    <p:sldId id="367" r:id="rId10"/>
    <p:sldId id="368" r:id="rId11"/>
    <p:sldId id="369" r:id="rId12"/>
    <p:sldId id="331" r:id="rId13"/>
    <p:sldId id="336" r:id="rId14"/>
    <p:sldId id="323" r:id="rId15"/>
    <p:sldId id="364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70352" autoAdjust="0"/>
  </p:normalViewPr>
  <p:slideViewPr>
    <p:cSldViewPr snapToGrid="0">
      <p:cViewPr varScale="1">
        <p:scale>
          <a:sx n="72" d="100"/>
          <a:sy n="72" d="100"/>
        </p:scale>
        <p:origin x="264" y="56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xmlns="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xmlns="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xmlns="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xmlns="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xmlns="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306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196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xmlns="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xmlns="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-4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47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구간 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17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1350404" y="1232034"/>
            <a:ext cx="3876675" cy="4842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786" y="638352"/>
            <a:ext cx="340990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소수 판별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654"/>
          <a:stretch/>
        </p:blipFill>
        <p:spPr>
          <a:xfrm>
            <a:off x="6913938" y="1193533"/>
            <a:ext cx="3533775" cy="4854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7250" y="638352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최대공약수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577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반복문의 활용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2429785" y="1328050"/>
            <a:ext cx="733245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수 뒤집기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반복문을 통해 수를 뒤집어 봅시다</a:t>
            </a:r>
            <a:r>
              <a:rPr lang="en-US" altLang="ko-KR" sz="2800" dirty="0"/>
              <a:t>. </a:t>
            </a:r>
          </a:p>
          <a:p>
            <a:pPr algn="ctr"/>
            <a:r>
              <a:rPr lang="ko-KR" altLang="en-US" sz="2800" dirty="0"/>
              <a:t>뒤집고 더하고 뒤집고</a:t>
            </a:r>
            <a:r>
              <a:rPr lang="en-US" altLang="ko-KR" sz="2800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D6DEB-3865-48EF-A775-292EF3EDEAA8}"/>
              </a:ext>
            </a:extLst>
          </p:cNvPr>
          <p:cNvSpPr txBox="1"/>
          <p:nvPr/>
        </p:nvSpPr>
        <p:spPr>
          <a:xfrm>
            <a:off x="1292299" y="3632882"/>
            <a:ext cx="9607438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4"/>
              </a:rPr>
              <a:t>2</a:t>
            </a:r>
            <a:r>
              <a:rPr lang="ko-KR" altLang="en-US" sz="2800" dirty="0">
                <a:hlinkClick r:id="rId4"/>
              </a:rPr>
              <a:t>의 제곱인가</a:t>
            </a:r>
            <a:r>
              <a:rPr lang="en-US" altLang="ko-KR" sz="2800" dirty="0">
                <a:hlinkClick r:id="rId4"/>
              </a:rPr>
              <a:t>? </a:t>
            </a:r>
            <a:r>
              <a:rPr lang="en-US" altLang="ko-KR" sz="2800" dirty="0"/>
              <a:t>: for</a:t>
            </a:r>
            <a:r>
              <a:rPr lang="ko-KR" altLang="en-US" sz="2800" dirty="0"/>
              <a:t>문의 특성을 이용해 간단히 풀 수 있습니다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비트 연산을 통해 한 줄로 풀 수도 있습니다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05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 smtClean="0"/>
              <a:t>기초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8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1283352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-1024" y="2230370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smtClean="0"/>
              <a:t>시공간 복잡도</a:t>
            </a:r>
            <a:endParaRPr lang="ko-KR" altLang="en-US" sz="36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C3C2CB45-848D-48E1-BD87-585E9F7EA30C}"/>
              </a:ext>
            </a:extLst>
          </p:cNvPr>
          <p:cNvGrpSpPr/>
          <p:nvPr/>
        </p:nvGrpSpPr>
        <p:grpSpPr>
          <a:xfrm>
            <a:off x="3184060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1269708" y="1209685"/>
            <a:ext cx="407996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 smtClean="0"/>
              <a:t>에라토스</a:t>
            </a:r>
            <a:r>
              <a:rPr lang="ko-KR" altLang="en-US" sz="3600" dirty="0" err="1" smtClean="0"/>
              <a:t>테네스의</a:t>
            </a:r>
            <a:r>
              <a:rPr lang="ko-KR" altLang="en-US" sz="3600" dirty="0" smtClean="0"/>
              <a:t> 체</a:t>
            </a:r>
            <a:endParaRPr lang="ko-KR" altLang="en-US" sz="3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4CEE77-E968-4399-91BD-997189862960}"/>
              </a:ext>
            </a:extLst>
          </p:cNvPr>
          <p:cNvGrpSpPr/>
          <p:nvPr/>
        </p:nvGrpSpPr>
        <p:grpSpPr>
          <a:xfrm>
            <a:off x="11026637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9361544" y="1915048"/>
            <a:ext cx="251251" cy="251251"/>
            <a:chOff x="3192036" y="3177749"/>
            <a:chExt cx="251251" cy="25125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8287161" y="2230370"/>
            <a:ext cx="240001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다차원 배열</a:t>
            </a:r>
            <a:endParaRPr lang="ko-KR" altLang="en-US" sz="36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5417434" y="1915048"/>
            <a:ext cx="251251" cy="251251"/>
            <a:chOff x="3192036" y="3177749"/>
            <a:chExt cx="251251" cy="251251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3713072" y="2230370"/>
            <a:ext cx="365997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smtClean="0"/>
              <a:t>배열에서 선택하기</a:t>
            </a:r>
            <a:endParaRPr lang="ko-KR" altLang="en-US" sz="3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3C2CB45-848D-48E1-BD87-585E9F7EA30C}"/>
              </a:ext>
            </a:extLst>
          </p:cNvPr>
          <p:cNvGrpSpPr/>
          <p:nvPr/>
        </p:nvGrpSpPr>
        <p:grpSpPr>
          <a:xfrm>
            <a:off x="7487271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6202901" y="1209685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smtClean="0"/>
              <a:t>정렬 알고리즘</a:t>
            </a:r>
            <a:endParaRPr lang="ko-KR" altLang="en-US" sz="3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10372241" y="1209685"/>
            <a:ext cx="1560042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smtClean="0"/>
              <a:t>구간 합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 smtClean="0"/>
              <a:t>시공간 복잡도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복잡도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BIG-O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40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공간 복잡도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00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에라토스테네스의</a:t>
            </a:r>
            <a:r>
              <a:rPr lang="ko-KR" altLang="en-US" dirty="0" smtClean="0"/>
              <a:t> 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배열에서 선택하기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95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116</Words>
  <Application>Microsoft Office PowerPoint</Application>
  <PresentationFormat>와이드스크린</PresentationFormat>
  <Paragraphs>37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시공간 복잡도</vt:lpstr>
      <vt:lpstr>시간 복잡도</vt:lpstr>
      <vt:lpstr>BIG-O 표기법</vt:lpstr>
      <vt:lpstr>공간 복잡도</vt:lpstr>
      <vt:lpstr>에라토스테네스의 체</vt:lpstr>
      <vt:lpstr>배열에서 선택하기</vt:lpstr>
      <vt:lpstr>정렬 알고리즘</vt:lpstr>
      <vt:lpstr>다차원 배열</vt:lpstr>
      <vt:lpstr>구간 합</vt:lpstr>
      <vt:lpstr>for문의 활용 예제</vt:lpstr>
      <vt:lpstr>실습!</vt:lpstr>
      <vt:lpstr>다차원 배열</vt:lpstr>
      <vt:lpstr>기초 알고리즘</vt:lpstr>
      <vt:lpstr>수고하셨습니다!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304</cp:revision>
  <dcterms:created xsi:type="dcterms:W3CDTF">2019-03-21T14:36:59Z</dcterms:created>
  <dcterms:modified xsi:type="dcterms:W3CDTF">2019-05-07T10:36:56Z</dcterms:modified>
</cp:coreProperties>
</file>