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1" r:id="rId2"/>
    <p:sldId id="262" r:id="rId3"/>
    <p:sldId id="366" r:id="rId4"/>
    <p:sldId id="368" r:id="rId5"/>
    <p:sldId id="371" r:id="rId6"/>
    <p:sldId id="372" r:id="rId7"/>
    <p:sldId id="370" r:id="rId8"/>
    <p:sldId id="373" r:id="rId9"/>
    <p:sldId id="374" r:id="rId10"/>
    <p:sldId id="375" r:id="rId11"/>
    <p:sldId id="376" r:id="rId12"/>
    <p:sldId id="377" r:id="rId13"/>
    <p:sldId id="378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67" r:id="rId29"/>
    <p:sldId id="369" r:id="rId30"/>
    <p:sldId id="395" r:id="rId31"/>
    <p:sldId id="26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70352" autoAdjust="0"/>
  </p:normalViewPr>
  <p:slideViewPr>
    <p:cSldViewPr snapToGrid="0">
      <p:cViewPr varScale="1">
        <p:scale>
          <a:sx n="37" d="100"/>
          <a:sy n="37" d="100"/>
        </p:scale>
        <p:origin x="56" y="788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xmlns="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xmlns="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xmlns="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xmlns="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xmlns="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xmlns="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xmlns="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xmlns="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4732"/>
          </a:xfrm>
        </p:spPr>
        <p:txBody>
          <a:bodyPr/>
          <a:lstStyle/>
          <a:p>
            <a:r>
              <a:rPr lang="en-US" altLang="ko-KR" dirty="0" smtClean="0"/>
              <a:t>-7</a:t>
            </a:r>
            <a:r>
              <a:rPr lang="ko-KR" altLang="en-US" dirty="0" smtClean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사용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5EF29D1-2CBC-4D20-ADD4-001B0156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18" y="583525"/>
            <a:ext cx="8347364" cy="59424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433" y="4079758"/>
            <a:ext cx="4840303" cy="25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6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사용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953B5A6-6DD1-41C8-8CCA-C629232F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85" y="649020"/>
            <a:ext cx="7778029" cy="55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6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</a:t>
            </a:r>
            <a:r>
              <a:rPr lang="ko-KR" altLang="en-US" dirty="0"/>
              <a:t>배열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C566B09-892A-46F9-9753-BAA3F32F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0" y="1510145"/>
            <a:ext cx="11470799" cy="38377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533"/>
          <a:stretch/>
        </p:blipFill>
        <p:spPr>
          <a:xfrm>
            <a:off x="6100763" y="2243138"/>
            <a:ext cx="3901844" cy="9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5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별칭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4DEFE2E-D090-4BB9-B53E-EE771086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677132"/>
            <a:ext cx="6591300" cy="55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3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별칭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850586C-0875-45B4-BE51-A5375062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79" y="1173847"/>
            <a:ext cx="11447842" cy="45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45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 구조체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B7F3B7B-2656-4544-9BDC-17CB8BCA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97" y="1559285"/>
            <a:ext cx="11819605" cy="3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35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복사하기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91DD22F-30F2-4306-966E-315814F1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656" y="1770302"/>
            <a:ext cx="4132687" cy="33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7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복사하기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A3E53B8-4B3E-428D-A18F-D910999A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94" y="2482672"/>
            <a:ext cx="10823812" cy="121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복사하기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A77DF4D-626D-46E9-AD4A-6D2D8FB6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70" y="608314"/>
            <a:ext cx="8396460" cy="5641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090DF68-C63E-4202-B8F2-5005A2491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885" y="3429000"/>
            <a:ext cx="4354089" cy="22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91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동적할당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0257992-234E-4FD5-940F-47BF6586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1" y="583525"/>
            <a:ext cx="8513618" cy="60896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10" y="2823539"/>
            <a:ext cx="2256599" cy="12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3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592A907A-7634-49F1-82E6-E0C8D5A51C86}"/>
              </a:ext>
            </a:extLst>
          </p:cNvPr>
          <p:cNvGrpSpPr/>
          <p:nvPr/>
        </p:nvGrpSpPr>
        <p:grpSpPr>
          <a:xfrm>
            <a:off x="4011725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31E1C71-53D2-48F9-A6BF-9C2F4F61CFAE}"/>
              </a:ext>
            </a:extLst>
          </p:cNvPr>
          <p:cNvSpPr txBox="1"/>
          <p:nvPr/>
        </p:nvSpPr>
        <p:spPr>
          <a:xfrm>
            <a:off x="3415039" y="2230370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구조체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23" y="4042856"/>
            <a:ext cx="1950953" cy="195095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C3C2CB45-848D-48E1-BD87-585E9F7EA30C}"/>
              </a:ext>
            </a:extLst>
          </p:cNvPr>
          <p:cNvGrpSpPr/>
          <p:nvPr/>
        </p:nvGrpSpPr>
        <p:grpSpPr>
          <a:xfrm>
            <a:off x="7817287" y="1915048"/>
            <a:ext cx="251251" cy="251251"/>
            <a:chOff x="3192036" y="3177749"/>
            <a:chExt cx="251251" cy="251251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3F7D6E8-D260-4E88-874C-D848FE40599B}"/>
              </a:ext>
            </a:extLst>
          </p:cNvPr>
          <p:cNvSpPr txBox="1"/>
          <p:nvPr/>
        </p:nvSpPr>
        <p:spPr>
          <a:xfrm>
            <a:off x="6742915" y="2228453"/>
            <a:ext cx="240001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파일 입출력</a:t>
            </a:r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동적할당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9906148-A0E8-4C65-883F-4F207D05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8" y="2364292"/>
            <a:ext cx="11920104" cy="7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2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동적할당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AC3A9D2-1F4D-410A-AC19-4114B1A5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804" y="626833"/>
            <a:ext cx="5288973" cy="58052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876C14F-F6B4-4FA9-868C-CF6A45CEE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884" y="3241472"/>
            <a:ext cx="4652173" cy="23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8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동적할당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E3A66C6-8C06-4C44-A7E4-CEEBDA9A7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105"/>
            <a:ext cx="3685309" cy="62775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28BFB7E-511F-4AF4-8478-C0528A410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309" y="528105"/>
            <a:ext cx="6619010" cy="60924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4D05B90-9188-428C-BB8C-C78A35E1E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775" y="528105"/>
            <a:ext cx="2836225" cy="44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56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자기참조</a:t>
            </a:r>
            <a:r>
              <a:rPr lang="ko-KR" altLang="en-US" dirty="0"/>
              <a:t> 구조체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D5EF8B2-B864-40FE-974F-5C326BF3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35" y="1429108"/>
            <a:ext cx="4576330" cy="399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5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2CC087B-2D46-4E56-B9AA-27E43DC0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07" y="632417"/>
            <a:ext cx="4963304" cy="55931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CB0932C-9BDD-4DB2-9207-467B4E9C6A18}"/>
              </a:ext>
            </a:extLst>
          </p:cNvPr>
          <p:cNvSpPr/>
          <p:nvPr/>
        </p:nvSpPr>
        <p:spPr>
          <a:xfrm>
            <a:off x="9129565" y="1176340"/>
            <a:ext cx="1302328" cy="54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C261B85-A2F0-415C-8DC8-A4FC58B80F54}"/>
              </a:ext>
            </a:extLst>
          </p:cNvPr>
          <p:cNvSpPr/>
          <p:nvPr/>
        </p:nvSpPr>
        <p:spPr>
          <a:xfrm>
            <a:off x="9129565" y="1717964"/>
            <a:ext cx="1302328" cy="54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&amp;B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7308E8C-41F1-4D45-83F5-7A4F0D39FAC2}"/>
              </a:ext>
            </a:extLst>
          </p:cNvPr>
          <p:cNvSpPr/>
          <p:nvPr/>
        </p:nvSpPr>
        <p:spPr>
          <a:xfrm>
            <a:off x="8930337" y="632417"/>
            <a:ext cx="1676400" cy="1750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4802D97-5BF7-4DC5-B0FF-B42EA968C9C0}"/>
              </a:ext>
            </a:extLst>
          </p:cNvPr>
          <p:cNvSpPr/>
          <p:nvPr/>
        </p:nvSpPr>
        <p:spPr>
          <a:xfrm>
            <a:off x="9129565" y="3086969"/>
            <a:ext cx="1302328" cy="54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313FC09-F13F-47AD-83CA-A0C2534C9BBD}"/>
              </a:ext>
            </a:extLst>
          </p:cNvPr>
          <p:cNvSpPr/>
          <p:nvPr/>
        </p:nvSpPr>
        <p:spPr>
          <a:xfrm>
            <a:off x="9129565" y="3628593"/>
            <a:ext cx="1302328" cy="54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&amp;C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A8F936F-9A0F-4552-B523-6B07955F3FA2}"/>
              </a:ext>
            </a:extLst>
          </p:cNvPr>
          <p:cNvSpPr/>
          <p:nvPr/>
        </p:nvSpPr>
        <p:spPr>
          <a:xfrm>
            <a:off x="8930337" y="2543046"/>
            <a:ext cx="1676400" cy="1750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1F5A74-96A7-4732-832A-3E82FF0ABE99}"/>
              </a:ext>
            </a:extLst>
          </p:cNvPr>
          <p:cNvSpPr/>
          <p:nvPr/>
        </p:nvSpPr>
        <p:spPr>
          <a:xfrm>
            <a:off x="9129565" y="4997598"/>
            <a:ext cx="1302328" cy="54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3EBE607-B0EF-4B1F-9081-6808CFF32250}"/>
              </a:ext>
            </a:extLst>
          </p:cNvPr>
          <p:cNvSpPr/>
          <p:nvPr/>
        </p:nvSpPr>
        <p:spPr>
          <a:xfrm>
            <a:off x="9129565" y="5539222"/>
            <a:ext cx="1302328" cy="54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NULL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1BD3DB1-B894-4CB5-BAA2-92D3E3DFE4E7}"/>
              </a:ext>
            </a:extLst>
          </p:cNvPr>
          <p:cNvSpPr/>
          <p:nvPr/>
        </p:nvSpPr>
        <p:spPr>
          <a:xfrm>
            <a:off x="8930337" y="4453675"/>
            <a:ext cx="1676400" cy="1750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C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7FFD222-1950-4B47-82BE-72ED502E1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8" b="14350"/>
          <a:stretch/>
        </p:blipFill>
        <p:spPr>
          <a:xfrm>
            <a:off x="6317673" y="5602963"/>
            <a:ext cx="1509200" cy="62261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B849FC6C-A3E2-4278-9B67-3A76459363F8}"/>
              </a:ext>
            </a:extLst>
          </p:cNvPr>
          <p:cNvCxnSpPr/>
          <p:nvPr/>
        </p:nvCxnSpPr>
        <p:spPr>
          <a:xfrm>
            <a:off x="9753600" y="2143620"/>
            <a:ext cx="0" cy="478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0CC41C64-5FEC-4581-9C04-8AC0BC12F309}"/>
              </a:ext>
            </a:extLst>
          </p:cNvPr>
          <p:cNvCxnSpPr/>
          <p:nvPr/>
        </p:nvCxnSpPr>
        <p:spPr>
          <a:xfrm>
            <a:off x="9753600" y="4054249"/>
            <a:ext cx="0" cy="478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99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69FE908-F1C5-46B1-BFF5-A1F2462DA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93" y="554817"/>
            <a:ext cx="4821382" cy="63031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2F1A9AA-D9F8-4C3F-80FB-1E9B58611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560" y="2264785"/>
            <a:ext cx="3591306" cy="23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45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변수의 크기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10E1574-6520-4BAA-BB71-3E2AA51E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64" y="1145317"/>
            <a:ext cx="5214072" cy="456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44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변수의 크기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1D526C7-3E4F-4720-A766-DE7246552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63" y="1564914"/>
            <a:ext cx="8991474" cy="37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35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ko-KR" altLang="en-US" dirty="0"/>
              <a:t>파일 입출력</a:t>
            </a:r>
          </a:p>
        </p:txBody>
      </p:sp>
    </p:spTree>
    <p:extLst>
      <p:ext uri="{BB962C8B-B14F-4D97-AF65-F5344CB8AC3E}">
        <p14:creationId xmlns:p14="http://schemas.microsoft.com/office/powerpoint/2010/main" val="3573900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동적 할당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53336E9-DE10-47D2-9BFD-BEF9B0B6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67" y="1844386"/>
            <a:ext cx="9983065" cy="31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2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ko-KR" altLang="en-US" dirty="0"/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2760558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동적 할당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A75855B-6E31-48F2-BE03-AD1BECC7B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06" y="664228"/>
            <a:ext cx="5333134" cy="61937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C1943D2-ED20-4616-9A40-783A4025B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40" y="2949283"/>
            <a:ext cx="6009149" cy="13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43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459DE6A-1F4B-4BB1-B3F0-E97DEEF64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3" y="1539422"/>
            <a:ext cx="11726494" cy="37791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533"/>
          <a:stretch/>
        </p:blipFill>
        <p:spPr>
          <a:xfrm>
            <a:off x="6100763" y="2243138"/>
            <a:ext cx="3901844" cy="9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9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42E2D4D-25EB-4D22-8120-C3CEBD24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41" y="1461654"/>
            <a:ext cx="11403317" cy="39346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533"/>
          <a:stretch/>
        </p:blipFill>
        <p:spPr>
          <a:xfrm>
            <a:off x="6100763" y="2243138"/>
            <a:ext cx="3901844" cy="9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3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25FCD37-67E2-4A4B-BB06-EE67A032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64" y="536232"/>
            <a:ext cx="4963304" cy="594073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616"/>
          <a:stretch/>
        </p:blipFill>
        <p:spPr>
          <a:xfrm>
            <a:off x="5877964" y="1930447"/>
            <a:ext cx="6023523" cy="31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7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선언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9B4E446-1A81-4341-8C14-FF7A975E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620" y="683091"/>
            <a:ext cx="4618759" cy="54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7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사용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5E09F4C-AADC-438A-B338-0E7518E4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14" y="583525"/>
            <a:ext cx="7521972" cy="604989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391" y="4846691"/>
            <a:ext cx="3069311" cy="4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사용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F98FC5B-CD4A-44A0-B5A1-560ADCA7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12" y="837291"/>
            <a:ext cx="11251376" cy="51834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533"/>
          <a:stretch/>
        </p:blipFill>
        <p:spPr>
          <a:xfrm>
            <a:off x="6100763" y="2243138"/>
            <a:ext cx="3901844" cy="9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4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6810</TotalTime>
  <Words>134</Words>
  <Application>Microsoft Office PowerPoint</Application>
  <PresentationFormat>와이드스크린</PresentationFormat>
  <Paragraphs>70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구조체</vt:lpstr>
      <vt:lpstr>구조체</vt:lpstr>
      <vt:lpstr>구조체</vt:lpstr>
      <vt:lpstr>구조체</vt:lpstr>
      <vt:lpstr>구조체의 선언</vt:lpstr>
      <vt:lpstr>구조체의 사용</vt:lpstr>
      <vt:lpstr>구조체의 사용</vt:lpstr>
      <vt:lpstr>구조체의 사용</vt:lpstr>
      <vt:lpstr>구조체의 사용</vt:lpstr>
      <vt:lpstr>구조체 배열</vt:lpstr>
      <vt:lpstr>구조체 별칭</vt:lpstr>
      <vt:lpstr>구조체 별칭</vt:lpstr>
      <vt:lpstr>익명 구조체</vt:lpstr>
      <vt:lpstr>구조체 복사하기</vt:lpstr>
      <vt:lpstr>구조체 복사하기</vt:lpstr>
      <vt:lpstr>구조체 복사하기</vt:lpstr>
      <vt:lpstr>구조체의 동적할당</vt:lpstr>
      <vt:lpstr>구조체의 동적할당</vt:lpstr>
      <vt:lpstr>구조체의 동적할당</vt:lpstr>
      <vt:lpstr>구조체의 동적할당</vt:lpstr>
      <vt:lpstr>자기참조 구조체</vt:lpstr>
      <vt:lpstr>연결 리스트</vt:lpstr>
      <vt:lpstr>연결 리스트</vt:lpstr>
      <vt:lpstr>구조체 변수의 크기</vt:lpstr>
      <vt:lpstr>구조체 변수의 크기</vt:lpstr>
      <vt:lpstr>파일 입출력</vt:lpstr>
      <vt:lpstr>파일 입출력</vt:lpstr>
      <vt:lpstr>파일 입출력</vt:lpstr>
      <vt:lpstr>수고하셨습니다!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황 인서</cp:lastModifiedBy>
  <cp:revision>447</cp:revision>
  <dcterms:created xsi:type="dcterms:W3CDTF">2019-03-21T14:36:59Z</dcterms:created>
  <dcterms:modified xsi:type="dcterms:W3CDTF">2019-05-23T05:12:20Z</dcterms:modified>
</cp:coreProperties>
</file>