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09" r:id="rId3"/>
    <p:sldId id="312" r:id="rId4"/>
    <p:sldId id="313" r:id="rId5"/>
    <p:sldId id="314" r:id="rId6"/>
    <p:sldId id="315" r:id="rId7"/>
    <p:sldId id="316" r:id="rId8"/>
  </p:sldIdLst>
  <p:sldSz cx="13444538" cy="7562850"/>
  <p:notesSz cx="9866313" cy="6735763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9" autoAdjust="0"/>
    <p:restoredTop sz="94628"/>
  </p:normalViewPr>
  <p:slideViewPr>
    <p:cSldViewPr>
      <p:cViewPr varScale="1">
        <p:scale>
          <a:sx n="123" d="100"/>
          <a:sy n="123" d="100"/>
        </p:scale>
        <p:origin x="840" y="184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500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9349" y="0"/>
            <a:ext cx="4274035" cy="337920"/>
          </a:xfrm>
          <a:prstGeom prst="rect">
            <a:avLst/>
          </a:prstGeom>
        </p:spPr>
        <p:txBody>
          <a:bodyPr vert="horz" lIns="83146" tIns="41573" rIns="83146" bIns="41573" rtlCol="0"/>
          <a:lstStyle>
            <a:lvl1pPr algn="r">
              <a:defRPr sz="11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2018. 3. 28.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2963"/>
            <a:ext cx="4037013" cy="22717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83146" tIns="41573" rIns="83146" bIns="41573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17" y="3242046"/>
            <a:ext cx="7891879" cy="2652454"/>
          </a:xfrm>
          <a:prstGeom prst="rect">
            <a:avLst/>
          </a:prstGeom>
        </p:spPr>
        <p:txBody>
          <a:bodyPr vert="horz" lIns="83146" tIns="41573" rIns="83146" bIns="41573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97844"/>
            <a:ext cx="4275500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l">
              <a:defRPr sz="11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9349" y="6397844"/>
            <a:ext cx="4274035" cy="337919"/>
          </a:xfrm>
          <a:prstGeom prst="rect">
            <a:avLst/>
          </a:prstGeom>
        </p:spPr>
        <p:txBody>
          <a:bodyPr vert="horz" lIns="83146" tIns="41573" rIns="83146" bIns="41573" rtlCol="0" anchor="b"/>
          <a:lstStyle>
            <a:lvl1pPr algn="r">
              <a:defRPr sz="11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4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6706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677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315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671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6A22E-F9FF-42EF-999B-5119DAB21D1D}" type="slidenum">
              <a:rPr lang="ko-KR" altLang="en-US" smtClean="0">
                <a:uFillTx/>
              </a:rPr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3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900000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3/28/18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4287" y="1681627"/>
            <a:ext cx="2895600" cy="2917536"/>
          </a:xfrm>
          <a:prstGeom prst="rect">
            <a:avLst/>
          </a:prstGeom>
        </p:spPr>
      </p:pic>
      <p:sp>
        <p:nvSpPr>
          <p:cNvPr id="3" name="텍스트 상자 5">
            <a:extLst>
              <a:ext uri="{FF2B5EF4-FFF2-40B4-BE49-F238E27FC236}">
                <a16:creationId xmlns="" xmlns:a16="http://schemas.microsoft.com/office/drawing/2014/main" id="{09683C1E-24EB-43D1-A3CF-D73CBCF47FA8}"/>
              </a:ext>
            </a:extLst>
          </p:cNvPr>
          <p:cNvSpPr txBox="1">
            <a:spLocks/>
          </p:cNvSpPr>
          <p:nvPr/>
        </p:nvSpPr>
        <p:spPr>
          <a:xfrm>
            <a:off x="1524637" y="4484623"/>
            <a:ext cx="10395263" cy="1570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900" b="1" u="sng" kern="12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+mj-lt"/>
                <a:ea typeface="+mj-ea"/>
                <a:cs typeface="+mj-cs"/>
              </a:rPr>
              <a:t>Logistic Regression</a:t>
            </a:r>
            <a:endParaRPr kumimoji="1" lang="en-US" altLang="ko-KR" sz="5900" b="1" u="sng" kern="1200" dirty="0">
              <a:solidFill>
                <a:schemeClr val="bg1">
                  <a:lumMod val="50000"/>
                </a:schemeClr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5807868" y="2586397"/>
            <a:ext cx="1828800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F172A4E-01F9-4093-8522-487BE5253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19900" y="6448425"/>
            <a:ext cx="1242444" cy="8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xmlns="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Logistic Regression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2254709" y="13430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D7BFAB5-A0E7-40FF-95A0-72B8E9578507}"/>
              </a:ext>
            </a:extLst>
          </p:cNvPr>
          <p:cNvCxnSpPr/>
          <p:nvPr/>
        </p:nvCxnSpPr>
        <p:spPr>
          <a:xfrm flipH="1">
            <a:off x="2255946" y="282546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9" y="1266825"/>
            <a:ext cx="8077200" cy="55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xmlns="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Logistic Regression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2453832" y="16131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D7BFAB5-A0E7-40FF-95A0-72B8E9578507}"/>
              </a:ext>
            </a:extLst>
          </p:cNvPr>
          <p:cNvCxnSpPr/>
          <p:nvPr/>
        </p:nvCxnSpPr>
        <p:spPr>
          <a:xfrm flipH="1">
            <a:off x="2455069" y="319953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69" y="1517332"/>
            <a:ext cx="8077200" cy="40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xmlns="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Steepest Descent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2453832" y="16131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D7BFAB5-A0E7-40FF-95A0-72B8E9578507}"/>
              </a:ext>
            </a:extLst>
          </p:cNvPr>
          <p:cNvCxnSpPr/>
          <p:nvPr/>
        </p:nvCxnSpPr>
        <p:spPr>
          <a:xfrm flipH="1">
            <a:off x="2455069" y="410354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69" y="1495425"/>
            <a:ext cx="7927860" cy="2151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869" y="4010025"/>
            <a:ext cx="4090049" cy="14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xmlns="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Newton’s Method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1463232" y="138458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469" y="1266825"/>
            <a:ext cx="8534400" cy="3207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269" y="4314825"/>
            <a:ext cx="3810000" cy="29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xmlns="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Newton’s Method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1997869" y="155084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69" y="1448796"/>
            <a:ext cx="8686800" cy="3927786"/>
          </a:xfrm>
          <a:prstGeom prst="rect">
            <a:avLst/>
          </a:prstGeom>
        </p:spPr>
      </p:pic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1987478" y="3552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xmlns="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29161" y="500417"/>
            <a:ext cx="50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solidFill>
                  <a:srgbClr val="607796"/>
                </a:solidFill>
                <a:uFillTx/>
                <a:latin typeface="+mn-ea"/>
                <a:cs typeface="Tahoma" panose="020B0604030504040204" pitchFamily="34" charset="0"/>
              </a:rPr>
              <a:t>Newton’s Method</a:t>
            </a:r>
            <a:endParaRPr kumimoji="1" lang="ko-KR" altLang="en-US" sz="2000" b="1" dirty="0">
              <a:solidFill>
                <a:srgbClr val="607796"/>
              </a:solidFill>
              <a:uFillTx/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2112169" y="14573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xmlns="" id="{1CD3F3F0-39F8-4AB1-BC2F-888D7696FE8B}"/>
              </a:ext>
            </a:extLst>
          </p:cNvPr>
          <p:cNvCxnSpPr/>
          <p:nvPr/>
        </p:nvCxnSpPr>
        <p:spPr>
          <a:xfrm flipH="1">
            <a:off x="2112169" y="2790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69" y="1343025"/>
            <a:ext cx="8534400" cy="51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27097</TotalTime>
  <Words>21</Words>
  <Application>Microsoft Macintosh PowerPoint</Application>
  <PresentationFormat>사용자 지정</PresentationFormat>
  <Paragraphs>14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456</cp:revision>
  <cp:lastPrinted>2018-03-21T01:38:39Z</cp:lastPrinted>
  <dcterms:created xsi:type="dcterms:W3CDTF">2017-04-06T11:00:31Z</dcterms:created>
  <dcterms:modified xsi:type="dcterms:W3CDTF">2018-03-27T15:54:37Z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