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0" r:id="rId2"/>
    <p:sldId id="309" r:id="rId3"/>
    <p:sldId id="312" r:id="rId4"/>
    <p:sldId id="313" r:id="rId5"/>
    <p:sldId id="314" r:id="rId6"/>
    <p:sldId id="315" r:id="rId7"/>
    <p:sldId id="316" r:id="rId8"/>
  </p:sldIdLst>
  <p:sldSz cx="13444538" cy="7562850"/>
  <p:notesSz cx="9866313" cy="6735763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9" autoAdjust="0"/>
    <p:restoredTop sz="94628"/>
  </p:normalViewPr>
  <p:slideViewPr>
    <p:cSldViewPr>
      <p:cViewPr varScale="1">
        <p:scale>
          <a:sx n="98" d="100"/>
          <a:sy n="98" d="100"/>
        </p:scale>
        <p:origin x="960" y="96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500" cy="337920"/>
          </a:xfrm>
          <a:prstGeom prst="rect">
            <a:avLst/>
          </a:prstGeom>
        </p:spPr>
        <p:txBody>
          <a:bodyPr vert="horz" lIns="83146" tIns="41573" rIns="83146" bIns="41573" rtlCol="0"/>
          <a:lstStyle>
            <a:lvl1pPr algn="l">
              <a:defRPr sz="11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9349" y="0"/>
            <a:ext cx="4274035" cy="337920"/>
          </a:xfrm>
          <a:prstGeom prst="rect">
            <a:avLst/>
          </a:prstGeom>
        </p:spPr>
        <p:txBody>
          <a:bodyPr vert="horz" lIns="83146" tIns="41573" rIns="83146" bIns="41573" rtlCol="0"/>
          <a:lstStyle>
            <a:lvl1pPr algn="r">
              <a:defRPr sz="1100">
                <a:uFillTx/>
              </a:defRPr>
            </a:lvl1pPr>
          </a:lstStyle>
          <a:p>
            <a:fld id="{8B6ABFD1-A3DE-43E0-8BEA-C8ECCDB0A65C}" type="datetimeFigureOut">
              <a:rPr lang="ko-KR" altLang="en-US" smtClean="0">
                <a:uFillTx/>
              </a:rPr>
              <a:t>2018-03-28</a:t>
            </a:fld>
            <a:endParaRPr lang="ko-KR" alt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42963"/>
            <a:ext cx="4037013" cy="22717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83146" tIns="41573" rIns="83146" bIns="41573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17" y="3242046"/>
            <a:ext cx="7891879" cy="2652454"/>
          </a:xfrm>
          <a:prstGeom prst="rect">
            <a:avLst/>
          </a:prstGeom>
        </p:spPr>
        <p:txBody>
          <a:bodyPr vert="horz" lIns="83146" tIns="41573" rIns="83146" bIns="41573" rtlCol="0"/>
          <a:lstStyle/>
          <a:p>
            <a:pPr lvl="0"/>
            <a:r>
              <a:rPr lang="en-US" altLang="ko-KR">
                <a:uFillTx/>
              </a:rPr>
              <a:t>Edit Master text styles</a:t>
            </a:r>
          </a:p>
          <a:p>
            <a:pPr lvl="1"/>
            <a:r>
              <a:rPr lang="en-US" altLang="ko-KR">
                <a:uFillTx/>
              </a:rPr>
              <a:t>Second level</a:t>
            </a:r>
          </a:p>
          <a:p>
            <a:pPr lvl="2"/>
            <a:r>
              <a:rPr lang="en-US" altLang="ko-KR">
                <a:uFillTx/>
              </a:rPr>
              <a:t>Third level</a:t>
            </a:r>
          </a:p>
          <a:p>
            <a:pPr lvl="3"/>
            <a:r>
              <a:rPr lang="en-US" altLang="ko-KR">
                <a:uFillTx/>
              </a:rPr>
              <a:t>Fourth level</a:t>
            </a:r>
          </a:p>
          <a:p>
            <a:pPr lvl="4"/>
            <a:r>
              <a:rPr lang="en-US" altLang="ko-KR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97844"/>
            <a:ext cx="4275500" cy="337919"/>
          </a:xfrm>
          <a:prstGeom prst="rect">
            <a:avLst/>
          </a:prstGeom>
        </p:spPr>
        <p:txBody>
          <a:bodyPr vert="horz" lIns="83146" tIns="41573" rIns="83146" bIns="41573" rtlCol="0" anchor="b"/>
          <a:lstStyle>
            <a:lvl1pPr algn="l">
              <a:defRPr sz="11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9349" y="6397844"/>
            <a:ext cx="4274035" cy="337919"/>
          </a:xfrm>
          <a:prstGeom prst="rect">
            <a:avLst/>
          </a:prstGeom>
        </p:spPr>
        <p:txBody>
          <a:bodyPr vert="horz" lIns="83146" tIns="41573" rIns="83146" bIns="41573" rtlCol="0" anchor="b"/>
          <a:lstStyle>
            <a:lvl1pPr algn="r">
              <a:defRPr sz="1100">
                <a:uFillTx/>
              </a:defRPr>
            </a:lvl1pPr>
          </a:lstStyle>
          <a:p>
            <a:fld id="{B4D6A22E-F9FF-42EF-999B-5119DAB21D1D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48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6706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677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315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671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7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73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3/28/2018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17" name="bk object 17"/>
          <p:cNvSpPr>
            <a:spLocks/>
          </p:cNvSpPr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3/28/2018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3/28/2018</a:t>
            </a:fld>
            <a:endParaRPr lang="en-US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3/28/2018</a:t>
            </a:fld>
            <a:endParaRPr lang="en-US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3/28/2018</a:t>
            </a:fld>
            <a:endParaRPr lang="en-US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  <p:cxnSp>
        <p:nvCxnSpPr>
          <p:cNvPr id="7" name="직선 연결선[R] 6"/>
          <p:cNvCxnSpPr/>
          <p:nvPr userDrawn="1"/>
        </p:nvCxnSpPr>
        <p:spPr>
          <a:xfrm>
            <a:off x="738061" y="7027473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33991" y="351622"/>
            <a:ext cx="900000" cy="39700"/>
            <a:chOff x="484243" y="251476"/>
            <a:chExt cx="1110970" cy="110628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3/28/2018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04287" y="1681627"/>
            <a:ext cx="2895600" cy="2917536"/>
          </a:xfrm>
          <a:prstGeom prst="rect">
            <a:avLst/>
          </a:prstGeom>
        </p:spPr>
      </p:pic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1524637" y="4484623"/>
            <a:ext cx="10395263" cy="1570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5900" b="1" u="sng" kern="1200" dirty="0">
                <a:solidFill>
                  <a:schemeClr val="bg1">
                    <a:lumMod val="5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5807868" y="2586397"/>
            <a:ext cx="1828800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172A4E-01F9-4093-8522-487BE52534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919900" y="6448425"/>
            <a:ext cx="1242444" cy="8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0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Logistic Regression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2254709" y="13430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7BFAB5-A0E7-40FF-95A0-72B8E9578507}"/>
              </a:ext>
            </a:extLst>
          </p:cNvPr>
          <p:cNvCxnSpPr/>
          <p:nvPr/>
        </p:nvCxnSpPr>
        <p:spPr>
          <a:xfrm flipH="1">
            <a:off x="2255946" y="2825461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69" y="1266825"/>
            <a:ext cx="8077200" cy="55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Logistic Regression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2453832" y="161318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7BFAB5-A0E7-40FF-95A0-72B8E9578507}"/>
              </a:ext>
            </a:extLst>
          </p:cNvPr>
          <p:cNvCxnSpPr/>
          <p:nvPr/>
        </p:nvCxnSpPr>
        <p:spPr>
          <a:xfrm flipH="1">
            <a:off x="2455069" y="3199534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869" y="1517332"/>
            <a:ext cx="8077200" cy="40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Steepest Descent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2453832" y="161318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7BFAB5-A0E7-40FF-95A0-72B8E9578507}"/>
              </a:ext>
            </a:extLst>
          </p:cNvPr>
          <p:cNvCxnSpPr/>
          <p:nvPr/>
        </p:nvCxnSpPr>
        <p:spPr>
          <a:xfrm flipH="1">
            <a:off x="2455069" y="410354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869" y="1495425"/>
            <a:ext cx="7927860" cy="21516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869" y="4010025"/>
            <a:ext cx="4090049" cy="14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Newton’s Method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463232" y="138458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469" y="1266825"/>
            <a:ext cx="8534400" cy="32079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269" y="4314825"/>
            <a:ext cx="3810000" cy="29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3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Newton’s Method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997869" y="155084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69" y="1448796"/>
            <a:ext cx="8686800" cy="3927786"/>
          </a:xfrm>
          <a:prstGeom prst="rect">
            <a:avLst/>
          </a:prstGeom>
        </p:spPr>
      </p:pic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987478" y="35528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Newton’s Method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2112169" y="14573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2112169" y="27908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69" y="1343025"/>
            <a:ext cx="8534400" cy="5111842"/>
          </a:xfrm>
          <a:prstGeom prst="rect">
            <a:avLst/>
          </a:prstGeom>
        </p:spPr>
      </p:pic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A3F3F45E-D001-4EB6-A6CE-28F25726B2B9}"/>
              </a:ext>
            </a:extLst>
          </p:cNvPr>
          <p:cNvSpPr/>
          <p:nvPr/>
        </p:nvSpPr>
        <p:spPr>
          <a:xfrm>
            <a:off x="6260306" y="4364831"/>
            <a:ext cx="76200" cy="38100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032BF0A8-E095-4712-AF3D-22D771B25B13}"/>
              </a:ext>
            </a:extLst>
          </p:cNvPr>
          <p:cNvSpPr/>
          <p:nvPr/>
        </p:nvSpPr>
        <p:spPr>
          <a:xfrm flipH="1">
            <a:off x="9794082" y="4362450"/>
            <a:ext cx="76200" cy="38100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97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27098</TotalTime>
  <Words>21</Words>
  <Application>Microsoft Office PowerPoint</Application>
  <PresentationFormat>사용자 지정</PresentationFormat>
  <Paragraphs>14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Tahoma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El-Sana</dc:creator>
  <cp:lastModifiedBy>송석정</cp:lastModifiedBy>
  <cp:revision>457</cp:revision>
  <cp:lastPrinted>2018-03-21T01:38:39Z</cp:lastPrinted>
  <dcterms:created xsi:type="dcterms:W3CDTF">2017-04-06T11:00:31Z</dcterms:created>
  <dcterms:modified xsi:type="dcterms:W3CDTF">2018-03-28T01:34:44Z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