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2" r:id="rId5"/>
    <p:sldId id="263" r:id="rId6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9" autoAdjust="0"/>
    <p:restoredTop sz="94628"/>
  </p:normalViewPr>
  <p:slideViewPr>
    <p:cSldViewPr>
      <p:cViewPr varScale="1">
        <p:scale>
          <a:sx n="98" d="100"/>
          <a:sy n="98" d="100"/>
        </p:scale>
        <p:origin x="960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2018-03-05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3/5/2018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454C61F6-26EA-4CA1-9329-8576D2881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</a:extLst>
          </a:blip>
          <a:srcRect t="5085" r="-1" b="373"/>
          <a:stretch/>
        </p:blipFill>
        <p:spPr>
          <a:xfrm>
            <a:off x="10064" y="0"/>
            <a:ext cx="13444517" cy="7562849"/>
          </a:xfrm>
          <a:prstGeom prst="rect">
            <a:avLst/>
          </a:prstGeom>
          <a:effectLst/>
        </p:spPr>
      </p:pic>
      <p:sp>
        <p:nvSpPr>
          <p:cNvPr id="2" name="텍스트 상자 5"/>
          <p:cNvSpPr txBox="1">
            <a:spLocks/>
          </p:cNvSpPr>
          <p:nvPr/>
        </p:nvSpPr>
        <p:spPr>
          <a:xfrm>
            <a:off x="750031" y="805454"/>
            <a:ext cx="8410638" cy="60536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ko-KR" sz="5900" b="1" u="sng" dirty="0">
              <a:uFillTx/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5900" b="1" u="sng" dirty="0">
                <a:uFillTx/>
                <a:latin typeface="+mj-lt"/>
                <a:ea typeface="+mj-ea"/>
                <a:cs typeface="+mj-cs"/>
              </a:rPr>
              <a:t>Monte-Carlo Tree Search</a:t>
            </a:r>
          </a:p>
        </p:txBody>
      </p:sp>
    </p:spTree>
    <p:extLst>
      <p:ext uri="{BB962C8B-B14F-4D97-AF65-F5344CB8AC3E}">
        <p14:creationId xmlns:p14="http://schemas.microsoft.com/office/powerpoint/2010/main" val="23002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/>
          <p:cNvSpPr txBox="1">
            <a:spLocks/>
          </p:cNvSpPr>
          <p:nvPr/>
        </p:nvSpPr>
        <p:spPr>
          <a:xfrm>
            <a:off x="426852" y="457808"/>
            <a:ext cx="1676400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Tahoma" charset="0"/>
                <a:ea typeface="Tahoma" charset="0"/>
                <a:cs typeface="Tahoma" charset="0"/>
              </a:rPr>
              <a:t>MINIMAX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562DE-C2FA-4864-A395-7FF5E241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94" y="1190625"/>
            <a:ext cx="9429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3247417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uFillTx/>
                <a:latin typeface="Tahoma" charset="0"/>
                <a:ea typeface="Tahoma" charset="0"/>
                <a:cs typeface="Tahoma" charset="0"/>
              </a:rPr>
              <a:t>Alpha-Beta Pruning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6E1F23-3D1A-4F5F-82FD-6257A187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56" y="1266825"/>
            <a:ext cx="96488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5076218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Tahoma" charset="0"/>
                <a:ea typeface="Tahoma" charset="0"/>
                <a:cs typeface="Tahoma" charset="0"/>
              </a:rPr>
              <a:t>Upper Confidence Bound (UCB)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1026" name="Picture 2" descr="slot machine icon에 대한 이미지 검색결과">
            <a:extLst>
              <a:ext uri="{FF2B5EF4-FFF2-40B4-BE49-F238E27FC236}">
                <a16:creationId xmlns:a16="http://schemas.microsoft.com/office/drawing/2014/main" id="{5399C9DC-55C9-4CE3-9AEA-E50BF412A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1" t="21788" r="28831" b="21788"/>
          <a:stretch/>
        </p:blipFill>
        <p:spPr bwMode="auto">
          <a:xfrm>
            <a:off x="9389269" y="1343025"/>
            <a:ext cx="3201988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B7E65-2ACC-4016-BE23-1FA7339DACC0}"/>
                  </a:ext>
                </a:extLst>
              </p:cNvPr>
              <p:cNvSpPr txBox="1"/>
              <p:nvPr/>
            </p:nvSpPr>
            <p:spPr>
              <a:xfrm>
                <a:off x="3359112" y="2409466"/>
                <a:ext cx="2819400" cy="37452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𝑎𝑟𝑔𝑚𝑎𝑥𝑖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𝑃𝑖</m:t>
                      </m:r>
                    </m:oMath>
                  </m:oMathPara>
                </a14:m>
                <a:endParaRPr lang="ko-KR" altLang="en-US" baseline="-2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EB7E65-2ACC-4016-BE23-1FA7339D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12" y="2409466"/>
                <a:ext cx="2819400" cy="374526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B663B25-C2A2-4A06-A588-00E691E1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017" y="3120780"/>
            <a:ext cx="3067050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695F3-6A59-40DE-BA6C-9E9F278864DD}"/>
              </a:ext>
            </a:extLst>
          </p:cNvPr>
          <p:cNvSpPr txBox="1"/>
          <p:nvPr/>
        </p:nvSpPr>
        <p:spPr>
          <a:xfrm>
            <a:off x="1083469" y="1495425"/>
            <a:ext cx="316573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In Multi-armed bandit problem,</a:t>
            </a:r>
          </a:p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To maximize expected reward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EFB94-7E89-48BC-B305-93C8A26050DF}"/>
              </a:ext>
            </a:extLst>
          </p:cNvPr>
          <p:cNvSpPr txBox="1"/>
          <p:nvPr/>
        </p:nvSpPr>
        <p:spPr>
          <a:xfrm>
            <a:off x="3521869" y="4619625"/>
            <a:ext cx="268374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t = 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현재 시간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</a:t>
            </a:r>
          </a:p>
          <a:p>
            <a:r>
              <a:rPr lang="en-US" altLang="ko-KR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ni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=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</a:t>
            </a:r>
            <a:r>
              <a:rPr lang="en-US" altLang="ko-KR" dirty="0" err="1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i-th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 arm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이 선택된 횟수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D18C5-BB64-44BB-A995-2361C9A46C77}"/>
              </a:ext>
            </a:extLst>
          </p:cNvPr>
          <p:cNvSpPr txBox="1"/>
          <p:nvPr/>
        </p:nvSpPr>
        <p:spPr>
          <a:xfrm>
            <a:off x="1083469" y="5744259"/>
            <a:ext cx="293221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MCTS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에서</a:t>
            </a:r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, Tree policy</a:t>
            </a:r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로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6FA48-0A92-41AB-8398-174FE1809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69" y="6366329"/>
            <a:ext cx="686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6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FAA26B60-A1B6-4159-BB05-E16F62C7E485}"/>
              </a:ext>
            </a:extLst>
          </p:cNvPr>
          <p:cNvSpPr txBox="1">
            <a:spLocks/>
          </p:cNvSpPr>
          <p:nvPr/>
        </p:nvSpPr>
        <p:spPr>
          <a:xfrm>
            <a:off x="426851" y="457808"/>
            <a:ext cx="3247417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5" b="1" dirty="0">
                <a:solidFill>
                  <a:srgbClr val="607796"/>
                </a:solidFill>
                <a:latin typeface="Tahoma" charset="0"/>
                <a:ea typeface="Tahoma" charset="0"/>
                <a:cs typeface="Tahoma" charset="0"/>
              </a:rPr>
              <a:t>MCTS in AlphaGo</a:t>
            </a:r>
            <a:endParaRPr kumimoji="1" lang="ko-KR" altLang="en-US" sz="2205" b="1" dirty="0">
              <a:solidFill>
                <a:srgbClr val="607796"/>
              </a:solidFill>
              <a:uFillTx/>
              <a:latin typeface="Tahoma" charset="0"/>
              <a:ea typeface="Tahoma" charset="0"/>
              <a:cs typeface="Tahoma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9ED9C-ED11-4931-98A6-77A359C8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68" y="594106"/>
            <a:ext cx="5943602" cy="31643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A70D04-960A-4DD3-9F31-19EC7725D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30" y="3804407"/>
            <a:ext cx="7153275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9D06C8-CB2F-4B6A-A8FC-A4009A6B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597" y="4566407"/>
            <a:ext cx="5980239" cy="14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28904</TotalTime>
  <Words>50</Words>
  <Application>Microsoft Office PowerPoint</Application>
  <PresentationFormat>사용자 지정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AppleSDGothicNeoUL00</vt:lpstr>
      <vt:lpstr>맑은 고딕</vt:lpstr>
      <vt:lpstr>Arial</vt:lpstr>
      <vt:lpstr>Calibri</vt:lpstr>
      <vt:lpstr>Cambria Math</vt:lpstr>
      <vt:lpstr>Tahoma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408</cp:revision>
  <cp:lastPrinted>2017-06-25T16:24:16Z</cp:lastPrinted>
  <dcterms:created xsi:type="dcterms:W3CDTF">2017-04-06T11:00:31Z</dcterms:created>
  <dcterms:modified xsi:type="dcterms:W3CDTF">2018-03-07T06:10:13Z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