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6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63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0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03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6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031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3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49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5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20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6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D25E-7928-8340-8842-4CF4CE2B248B}" type="datetimeFigureOut">
              <a:rPr kumimoji="1" lang="ko-KR" altLang="en-US" smtClean="0"/>
              <a:t>2018-02-09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DD7B-E1B7-594A-9F54-DC8F5A296A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AA3B6B-BE24-4F8E-A014-A27BCAD1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8" y="0"/>
            <a:ext cx="11633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2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송석정</dc:creator>
  <cp:lastModifiedBy>송석정</cp:lastModifiedBy>
  <cp:revision>6</cp:revision>
  <dcterms:created xsi:type="dcterms:W3CDTF">2018-02-06T16:22:07Z</dcterms:created>
  <dcterms:modified xsi:type="dcterms:W3CDTF">2018-02-11T06:26:19Z</dcterms:modified>
</cp:coreProperties>
</file>