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629611a6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12629611a6d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2629611a6d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629611a6d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12629611a6d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12629611a6d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629611a6d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12629611a6d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2629611a6d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629611a6d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12629611a6d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2629611a6d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629611a6d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12629611a6d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12629611a6d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629611a6d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12629611a6d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2629611a6d_0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cessibility Statement">
  <p:cSld name="Accessibility Statement">
    <p:bg>
      <p:bgPr>
        <a:solidFill>
          <a:schemeClr val="accent4"/>
        </a:solidFill>
      </p:bgPr>
    </p:bg>
    <p:spTree>
      <p:nvGrpSpPr>
        <p:cNvPr id="16" name="Shape 16"/>
        <p:cNvGrpSpPr/>
        <p:nvPr/>
      </p:nvGrpSpPr>
      <p:grpSpPr>
        <a:xfrm>
          <a:off x="0" y="0"/>
          <a:ext cx="0" cy="0"/>
          <a:chOff x="0" y="0"/>
          <a:chExt cx="0" cy="0"/>
        </a:xfrm>
      </p:grpSpPr>
      <p:sp>
        <p:nvSpPr>
          <p:cNvPr id="17" name="Google Shape;17;p2"/>
          <p:cNvSpPr txBox="1"/>
          <p:nvPr/>
        </p:nvSpPr>
        <p:spPr>
          <a:xfrm>
            <a:off x="1943100" y="1877220"/>
            <a:ext cx="6844439" cy="166199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endParaRPr sz="1800">
              <a:solidFill>
                <a:schemeClr val="lt1"/>
              </a:solidFill>
              <a:latin typeface="Arial"/>
              <a:ea typeface="Arial"/>
              <a:cs typeface="Arial"/>
              <a:sym typeface="Arial"/>
            </a:endParaRPr>
          </a:p>
        </p:txBody>
      </p:sp>
      <p:sp>
        <p:nvSpPr>
          <p:cNvPr id="18" name="Google Shape;18;p2"/>
          <p:cNvSpPr txBox="1"/>
          <p:nvPr>
            <p:ph type="ctrTitle"/>
          </p:nvPr>
        </p:nvSpPr>
        <p:spPr>
          <a:xfrm>
            <a:off x="1943100" y="3846218"/>
            <a:ext cx="7225680" cy="505523"/>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1800"/>
              <a:buFont typeface="Arial"/>
              <a:buNone/>
              <a:defRPr b="0" i="0" sz="18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Purdue Logo" id="19" name="Google Shape;19;p2"/>
          <p:cNvPicPr preferRelativeResize="0"/>
          <p:nvPr/>
        </p:nvPicPr>
        <p:blipFill rotWithShape="1">
          <a:blip r:embed="rId2">
            <a:alphaModFix/>
          </a:blip>
          <a:srcRect b="0" l="0" r="0" t="0"/>
          <a:stretch/>
        </p:blipFill>
        <p:spPr>
          <a:xfrm>
            <a:off x="1020306" y="5972250"/>
            <a:ext cx="2463665" cy="440990"/>
          </a:xfrm>
          <a:prstGeom prst="rect">
            <a:avLst/>
          </a:prstGeom>
          <a:noFill/>
          <a:ln>
            <a:noFill/>
          </a:ln>
        </p:spPr>
      </p:pic>
      <p:pic>
        <p:nvPicPr>
          <p:cNvPr id="20" name="Google Shape;20;p2"/>
          <p:cNvPicPr preferRelativeResize="0"/>
          <p:nvPr/>
        </p:nvPicPr>
        <p:blipFill rotWithShape="1">
          <a:blip r:embed="rId3">
            <a:alphaModFix/>
          </a:blip>
          <a:srcRect b="0" l="0" r="0" t="0"/>
          <a:stretch/>
        </p:blipFill>
        <p:spPr>
          <a:xfrm>
            <a:off x="9956800" y="0"/>
            <a:ext cx="2235200" cy="6858000"/>
          </a:xfrm>
          <a:prstGeom prst="rect">
            <a:avLst/>
          </a:prstGeom>
          <a:noFill/>
          <a:ln>
            <a:noFill/>
          </a:ln>
        </p:spPr>
      </p:pic>
      <p:sp>
        <p:nvSpPr>
          <p:cNvPr id="21" name="Google Shape;21;p2"/>
          <p:cNvSpPr txBox="1"/>
          <p:nvPr>
            <p:ph idx="10" type="dt"/>
          </p:nvPr>
        </p:nvSpPr>
        <p:spPr>
          <a:xfrm>
            <a:off x="10032275" y="6202177"/>
            <a:ext cx="1142268"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2" name="Google Shape;22;p2"/>
          <p:cNvCxnSpPr/>
          <p:nvPr/>
        </p:nvCxnSpPr>
        <p:spPr>
          <a:xfrm>
            <a:off x="11200667" y="6270568"/>
            <a:ext cx="0" cy="160020"/>
          </a:xfrm>
          <a:prstGeom prst="straightConnector1">
            <a:avLst/>
          </a:prstGeom>
          <a:noFill/>
          <a:ln cap="flat" cmpd="sng" w="9525">
            <a:solidFill>
              <a:schemeClr val="accent4"/>
            </a:solidFill>
            <a:prstDash val="solid"/>
            <a:round/>
            <a:headEnd len="sm" w="sm" type="none"/>
            <a:tailEnd len="sm" w="sm" type="none"/>
          </a:ln>
        </p:spPr>
      </p:cxnSp>
      <p:sp>
        <p:nvSpPr>
          <p:cNvPr id="23" name="Google Shape;23;p2"/>
          <p:cNvSpPr/>
          <p:nvPr>
            <p:ph idx="12" type="sldNum"/>
          </p:nvPr>
        </p:nvSpPr>
        <p:spPr>
          <a:xfrm>
            <a:off x="11206124" y="6181281"/>
            <a:ext cx="487680" cy="365760"/>
          </a:xfrm>
          <a:prstGeom prst="ellipse">
            <a:avLst/>
          </a:prstGeom>
          <a:noFill/>
          <a:ln>
            <a:noFill/>
          </a:ln>
        </p:spPr>
        <p:txBody>
          <a:bodyPr anchorCtr="0" anchor="ctr" bIns="45700" lIns="18275" spcFirstLastPara="1" rIns="18275" wrap="square" tIns="45700">
            <a:noAutofit/>
          </a:bodyPr>
          <a:lstStyle>
            <a:lvl1pPr indent="0" lvl="0" marL="0" algn="ctr">
              <a:spcBef>
                <a:spcPts val="0"/>
              </a:spcBef>
              <a:buNone/>
              <a:defRPr b="1" i="0" sz="1000" u="none" cap="none" strike="noStrike">
                <a:solidFill>
                  <a:schemeClr val="accent4"/>
                </a:solidFill>
                <a:latin typeface="Arial"/>
                <a:ea typeface="Arial"/>
                <a:cs typeface="Arial"/>
                <a:sym typeface="Arial"/>
              </a:defRPr>
            </a:lvl1pPr>
            <a:lvl2pPr indent="0" lvl="1" marL="0" algn="ctr">
              <a:spcBef>
                <a:spcPts val="0"/>
              </a:spcBef>
              <a:buNone/>
              <a:defRPr b="1" i="0" sz="1000" u="none" cap="none" strike="noStrike">
                <a:solidFill>
                  <a:schemeClr val="accent4"/>
                </a:solidFill>
                <a:latin typeface="Arial"/>
                <a:ea typeface="Arial"/>
                <a:cs typeface="Arial"/>
                <a:sym typeface="Arial"/>
              </a:defRPr>
            </a:lvl2pPr>
            <a:lvl3pPr indent="0" lvl="2" marL="0" algn="ctr">
              <a:spcBef>
                <a:spcPts val="0"/>
              </a:spcBef>
              <a:buNone/>
              <a:defRPr b="1" i="0" sz="1000" u="none" cap="none" strike="noStrike">
                <a:solidFill>
                  <a:schemeClr val="accent4"/>
                </a:solidFill>
                <a:latin typeface="Arial"/>
                <a:ea typeface="Arial"/>
                <a:cs typeface="Arial"/>
                <a:sym typeface="Arial"/>
              </a:defRPr>
            </a:lvl3pPr>
            <a:lvl4pPr indent="0" lvl="3" marL="0" algn="ctr">
              <a:spcBef>
                <a:spcPts val="0"/>
              </a:spcBef>
              <a:buNone/>
              <a:defRPr b="1" i="0" sz="1000" u="none" cap="none" strike="noStrike">
                <a:solidFill>
                  <a:schemeClr val="accent4"/>
                </a:solidFill>
                <a:latin typeface="Arial"/>
                <a:ea typeface="Arial"/>
                <a:cs typeface="Arial"/>
                <a:sym typeface="Arial"/>
              </a:defRPr>
            </a:lvl4pPr>
            <a:lvl5pPr indent="0" lvl="4" marL="0" algn="ctr">
              <a:spcBef>
                <a:spcPts val="0"/>
              </a:spcBef>
              <a:buNone/>
              <a:defRPr b="1" i="0" sz="1000" u="none" cap="none" strike="noStrike">
                <a:solidFill>
                  <a:schemeClr val="accent4"/>
                </a:solidFill>
                <a:latin typeface="Arial"/>
                <a:ea typeface="Arial"/>
                <a:cs typeface="Arial"/>
                <a:sym typeface="Arial"/>
              </a:defRPr>
            </a:lvl5pPr>
            <a:lvl6pPr indent="0" lvl="5" marL="0" algn="ctr">
              <a:spcBef>
                <a:spcPts val="0"/>
              </a:spcBef>
              <a:buNone/>
              <a:defRPr b="1" i="0" sz="1000" u="none" cap="none" strike="noStrike">
                <a:solidFill>
                  <a:schemeClr val="accent4"/>
                </a:solidFill>
                <a:latin typeface="Arial"/>
                <a:ea typeface="Arial"/>
                <a:cs typeface="Arial"/>
                <a:sym typeface="Arial"/>
              </a:defRPr>
            </a:lvl6pPr>
            <a:lvl7pPr indent="0" lvl="6" marL="0" algn="ctr">
              <a:spcBef>
                <a:spcPts val="0"/>
              </a:spcBef>
              <a:buNone/>
              <a:defRPr b="1" i="0" sz="1000" u="none" cap="none" strike="noStrike">
                <a:solidFill>
                  <a:schemeClr val="accent4"/>
                </a:solidFill>
                <a:latin typeface="Arial"/>
                <a:ea typeface="Arial"/>
                <a:cs typeface="Arial"/>
                <a:sym typeface="Arial"/>
              </a:defRPr>
            </a:lvl7pPr>
            <a:lvl8pPr indent="0" lvl="7" marL="0" algn="ctr">
              <a:spcBef>
                <a:spcPts val="0"/>
              </a:spcBef>
              <a:buNone/>
              <a:defRPr b="1" i="0" sz="1000" u="none" cap="none" strike="noStrike">
                <a:solidFill>
                  <a:schemeClr val="accent4"/>
                </a:solidFill>
                <a:latin typeface="Arial"/>
                <a:ea typeface="Arial"/>
                <a:cs typeface="Arial"/>
                <a:sym typeface="Arial"/>
              </a:defRPr>
            </a:lvl8pPr>
            <a:lvl9pPr indent="0" lvl="8" marL="0" algn="ctr">
              <a:spcBef>
                <a:spcPts val="0"/>
              </a:spcBef>
              <a:buNone/>
              <a:defRPr b="1" i="0" sz="1000" u="none" cap="none" strike="noStrike">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352">
          <p15:clr>
            <a:srgbClr val="FBAE40"/>
          </p15:clr>
        </p15:guide>
        <p15:guide id="8" orient="horz" pos="192">
          <p15:clr>
            <a:srgbClr val="FBAE40"/>
          </p15:clr>
        </p15:guide>
        <p15:guide id="9" pos="122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Copy &amp; Pic/Chart">
  <p:cSld name="Content Slide - Copy &amp; Pic/Chart">
    <p:bg>
      <p:bgPr>
        <a:solidFill>
          <a:schemeClr val="accent4"/>
        </a:solidFill>
      </p:bgPr>
    </p:bg>
    <p:spTree>
      <p:nvGrpSpPr>
        <p:cNvPr id="105" name="Shape 105"/>
        <p:cNvGrpSpPr/>
        <p:nvPr/>
      </p:nvGrpSpPr>
      <p:grpSpPr>
        <a:xfrm>
          <a:off x="0" y="0"/>
          <a:ext cx="0" cy="0"/>
          <a:chOff x="0" y="0"/>
          <a:chExt cx="0" cy="0"/>
        </a:xfrm>
      </p:grpSpPr>
      <p:pic>
        <p:nvPicPr>
          <p:cNvPr id="106" name="Google Shape;106;p12"/>
          <p:cNvPicPr preferRelativeResize="0"/>
          <p:nvPr/>
        </p:nvPicPr>
        <p:blipFill rotWithShape="1">
          <a:blip r:embed="rId2">
            <a:alphaModFix/>
          </a:blip>
          <a:srcRect b="0" l="0" r="0" t="0"/>
          <a:stretch/>
        </p:blipFill>
        <p:spPr>
          <a:xfrm>
            <a:off x="7009" y="0"/>
            <a:ext cx="11514667" cy="914400"/>
          </a:xfrm>
          <a:prstGeom prst="rect">
            <a:avLst/>
          </a:prstGeom>
          <a:noFill/>
          <a:ln>
            <a:noFill/>
          </a:ln>
        </p:spPr>
      </p:pic>
      <p:sp>
        <p:nvSpPr>
          <p:cNvPr id="107" name="Google Shape;107;p12"/>
          <p:cNvSpPr txBox="1"/>
          <p:nvPr>
            <p:ph type="ctrTitle"/>
          </p:nvPr>
        </p:nvSpPr>
        <p:spPr>
          <a:xfrm>
            <a:off x="1043553" y="442674"/>
            <a:ext cx="9234309" cy="51244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2"/>
              </a:buClr>
              <a:buSzPts val="3600"/>
              <a:buFont typeface="Arial"/>
              <a:buNone/>
              <a:defRPr b="1" i="1" sz="3600" cap="none">
                <a:solidFill>
                  <a:schemeClr val="l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2"/>
          <p:cNvSpPr txBox="1"/>
          <p:nvPr>
            <p:ph idx="1" type="subTitle"/>
          </p:nvPr>
        </p:nvSpPr>
        <p:spPr>
          <a:xfrm>
            <a:off x="1043553" y="1345166"/>
            <a:ext cx="7288495" cy="338554"/>
          </a:xfrm>
          <a:prstGeom prst="rect">
            <a:avLst/>
          </a:prstGeom>
          <a:noFill/>
          <a:ln>
            <a:noFill/>
          </a:ln>
        </p:spPr>
        <p:txBody>
          <a:bodyPr anchorCtr="0" anchor="t" bIns="0" lIns="0" spcFirstLastPara="1" rIns="0" wrap="square" tIns="0">
            <a:spAutoFit/>
          </a:bodyPr>
          <a:lstStyle>
            <a:lvl1pPr lvl="0" algn="l">
              <a:lnSpc>
                <a:spcPct val="100000"/>
              </a:lnSpc>
              <a:spcBef>
                <a:spcPts val="1000"/>
              </a:spcBef>
              <a:spcAft>
                <a:spcPts val="0"/>
              </a:spcAft>
              <a:buSzPts val="2200"/>
              <a:buNone/>
              <a:defRPr b="1" i="0" sz="2200">
                <a:solidFill>
                  <a:schemeClr val="accent2"/>
                </a:solidFill>
                <a:latin typeface="Arial"/>
                <a:ea typeface="Arial"/>
                <a:cs typeface="Arial"/>
                <a:sym typeface="Arial"/>
              </a:defRPr>
            </a:lvl1pPr>
            <a:lvl2pPr lvl="1" algn="ctr">
              <a:lnSpc>
                <a:spcPct val="100000"/>
              </a:lnSpc>
              <a:spcBef>
                <a:spcPts val="1000"/>
              </a:spcBef>
              <a:spcAft>
                <a:spcPts val="0"/>
              </a:spcAft>
              <a:buSzPts val="1900"/>
              <a:buNone/>
              <a:defRPr sz="19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09" name="Google Shape;109;p12"/>
          <p:cNvSpPr txBox="1"/>
          <p:nvPr>
            <p:ph idx="2" type="body"/>
          </p:nvPr>
        </p:nvSpPr>
        <p:spPr>
          <a:xfrm>
            <a:off x="1943100" y="1917389"/>
            <a:ext cx="4591332" cy="3411537"/>
          </a:xfrm>
          <a:prstGeom prst="rect">
            <a:avLst/>
          </a:prstGeom>
          <a:noFill/>
          <a:ln>
            <a:noFill/>
          </a:ln>
        </p:spPr>
        <p:txBody>
          <a:bodyPr anchorCtr="0" anchor="t" bIns="0" lIns="0" spcFirstLastPara="1" rIns="0" wrap="square" tIns="0">
            <a:normAutofit/>
          </a:bodyPr>
          <a:lstStyle>
            <a:lvl1pPr indent="-342900" lvl="0" marL="457200" marR="0" algn="l">
              <a:lnSpc>
                <a:spcPct val="100000"/>
              </a:lnSpc>
              <a:spcBef>
                <a:spcPts val="0"/>
              </a:spcBef>
              <a:spcAft>
                <a:spcPts val="0"/>
              </a:spcAft>
              <a:buClr>
                <a:schemeClr val="dk1"/>
              </a:buClr>
              <a:buSzPts val="1800"/>
              <a:buFont typeface="Noto Sans Symbols"/>
              <a:buChar char="▪"/>
              <a:defRPr b="0" i="0" sz="1800">
                <a:solidFill>
                  <a:schemeClr val="dk1"/>
                </a:solidFill>
                <a:latin typeface="Arial"/>
                <a:ea typeface="Arial"/>
                <a:cs typeface="Arial"/>
                <a:sym typeface="Aria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descr="Picture or Chart" id="110" name="Google Shape;110;p12"/>
          <p:cNvSpPr txBox="1"/>
          <p:nvPr>
            <p:ph idx="3" type="body"/>
          </p:nvPr>
        </p:nvSpPr>
        <p:spPr>
          <a:xfrm>
            <a:off x="6803762" y="1920876"/>
            <a:ext cx="4837905" cy="2982913"/>
          </a:xfrm>
          <a:prstGeom prst="rect">
            <a:avLst/>
          </a:prstGeom>
          <a:noFill/>
          <a:ln>
            <a:noFill/>
          </a:ln>
        </p:spPr>
        <p:txBody>
          <a:bodyPr anchorCtr="0" anchor="ctr" bIns="0" lIns="0" spcFirstLastPara="1" rIns="0" wrap="square" tIns="0">
            <a:normAutofit/>
          </a:bodyPr>
          <a:lstStyle>
            <a:lvl1pPr indent="-342900" lvl="0" marL="457200" algn="ctr">
              <a:lnSpc>
                <a:spcPct val="100000"/>
              </a:lnSpc>
              <a:spcBef>
                <a:spcPts val="1000"/>
              </a:spcBef>
              <a:spcAft>
                <a:spcPts val="0"/>
              </a:spcAft>
              <a:buSzPts val="1800"/>
              <a:buChar char="•"/>
              <a:defRPr b="0" i="0">
                <a:solidFill>
                  <a:schemeClr val="dk1"/>
                </a:solidFill>
                <a:latin typeface="Arial"/>
                <a:ea typeface="Arial"/>
                <a:cs typeface="Arial"/>
                <a:sym typeface="Aria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228600" lvl="3" marL="1828800" algn="ctr">
              <a:lnSpc>
                <a:spcPct val="100000"/>
              </a:lnSpc>
              <a:spcBef>
                <a:spcPts val="1000"/>
              </a:spcBef>
              <a:spcAft>
                <a:spcPts val="0"/>
              </a:spcAft>
              <a:buSzPts val="1600"/>
              <a:buNone/>
              <a:defRPr>
                <a:solidFill>
                  <a:schemeClr val="dk1"/>
                </a:solidFill>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pic>
        <p:nvPicPr>
          <p:cNvPr descr="Purdue Logo" id="111" name="Google Shape;111;p12"/>
          <p:cNvPicPr preferRelativeResize="0"/>
          <p:nvPr/>
        </p:nvPicPr>
        <p:blipFill rotWithShape="1">
          <a:blip r:embed="rId3">
            <a:alphaModFix/>
          </a:blip>
          <a:srcRect b="0" l="0" r="0" t="0"/>
          <a:stretch/>
        </p:blipFill>
        <p:spPr>
          <a:xfrm>
            <a:off x="1020306" y="5972250"/>
            <a:ext cx="2463665" cy="440990"/>
          </a:xfrm>
          <a:prstGeom prst="rect">
            <a:avLst/>
          </a:prstGeom>
          <a:noFill/>
          <a:ln>
            <a:noFill/>
          </a:ln>
        </p:spPr>
      </p:pic>
      <p:sp>
        <p:nvSpPr>
          <p:cNvPr id="112" name="Google Shape;112;p12"/>
          <p:cNvSpPr txBox="1"/>
          <p:nvPr>
            <p:ph idx="10" type="dt"/>
          </p:nvPr>
        </p:nvSpPr>
        <p:spPr>
          <a:xfrm>
            <a:off x="10049694" y="6202177"/>
            <a:ext cx="1124849"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0" i="0" sz="10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13" name="Google Shape;113;p12"/>
          <p:cNvCxnSpPr/>
          <p:nvPr/>
        </p:nvCxnSpPr>
        <p:spPr>
          <a:xfrm>
            <a:off x="11200667" y="6270568"/>
            <a:ext cx="0" cy="160020"/>
          </a:xfrm>
          <a:prstGeom prst="straightConnector1">
            <a:avLst/>
          </a:prstGeom>
          <a:noFill/>
          <a:ln cap="flat" cmpd="sng" w="9525">
            <a:solidFill>
              <a:schemeClr val="dk1"/>
            </a:solidFill>
            <a:prstDash val="solid"/>
            <a:round/>
            <a:headEnd len="sm" w="sm" type="none"/>
            <a:tailEnd len="sm" w="sm" type="none"/>
          </a:ln>
        </p:spPr>
      </p:cxnSp>
      <p:sp>
        <p:nvSpPr>
          <p:cNvPr id="114" name="Google Shape;114;p12"/>
          <p:cNvSpPr/>
          <p:nvPr>
            <p:ph idx="12" type="sldNum"/>
          </p:nvPr>
        </p:nvSpPr>
        <p:spPr>
          <a:xfrm>
            <a:off x="11213873" y="6181281"/>
            <a:ext cx="487680" cy="365760"/>
          </a:xfrm>
          <a:prstGeom prst="ellipse">
            <a:avLst/>
          </a:prstGeom>
          <a:noFill/>
          <a:ln>
            <a:noFill/>
          </a:ln>
        </p:spPr>
        <p:txBody>
          <a:bodyPr anchorCtr="0" anchor="ctr" bIns="45700" lIns="18275" spcFirstLastPara="1" rIns="18275" wrap="square" tIns="45700">
            <a:noAutofit/>
          </a:bodyPr>
          <a:lstStyle>
            <a:lvl1pPr indent="0" lvl="0" marL="0" algn="ctr">
              <a:spcBef>
                <a:spcPts val="0"/>
              </a:spcBef>
              <a:buNone/>
              <a:defRPr b="1" i="0" sz="1000">
                <a:solidFill>
                  <a:schemeClr val="dk1"/>
                </a:solidFill>
                <a:latin typeface="Arial"/>
                <a:ea typeface="Arial"/>
                <a:cs typeface="Arial"/>
                <a:sym typeface="Arial"/>
              </a:defRPr>
            </a:lvl1pPr>
            <a:lvl2pPr indent="0" lvl="1" marL="0" algn="ctr">
              <a:spcBef>
                <a:spcPts val="0"/>
              </a:spcBef>
              <a:buNone/>
              <a:defRPr b="1" i="0" sz="1000">
                <a:solidFill>
                  <a:schemeClr val="dk1"/>
                </a:solidFill>
                <a:latin typeface="Arial"/>
                <a:ea typeface="Arial"/>
                <a:cs typeface="Arial"/>
                <a:sym typeface="Arial"/>
              </a:defRPr>
            </a:lvl2pPr>
            <a:lvl3pPr indent="0" lvl="2" marL="0" algn="ctr">
              <a:spcBef>
                <a:spcPts val="0"/>
              </a:spcBef>
              <a:buNone/>
              <a:defRPr b="1" i="0" sz="1000">
                <a:solidFill>
                  <a:schemeClr val="dk1"/>
                </a:solidFill>
                <a:latin typeface="Arial"/>
                <a:ea typeface="Arial"/>
                <a:cs typeface="Arial"/>
                <a:sym typeface="Arial"/>
              </a:defRPr>
            </a:lvl3pPr>
            <a:lvl4pPr indent="0" lvl="3" marL="0" algn="ctr">
              <a:spcBef>
                <a:spcPts val="0"/>
              </a:spcBef>
              <a:buNone/>
              <a:defRPr b="1" i="0" sz="1000">
                <a:solidFill>
                  <a:schemeClr val="dk1"/>
                </a:solidFill>
                <a:latin typeface="Arial"/>
                <a:ea typeface="Arial"/>
                <a:cs typeface="Arial"/>
                <a:sym typeface="Arial"/>
              </a:defRPr>
            </a:lvl4pPr>
            <a:lvl5pPr indent="0" lvl="4" marL="0" algn="ctr">
              <a:spcBef>
                <a:spcPts val="0"/>
              </a:spcBef>
              <a:buNone/>
              <a:defRPr b="1" i="0" sz="1000">
                <a:solidFill>
                  <a:schemeClr val="dk1"/>
                </a:solidFill>
                <a:latin typeface="Arial"/>
                <a:ea typeface="Arial"/>
                <a:cs typeface="Arial"/>
                <a:sym typeface="Arial"/>
              </a:defRPr>
            </a:lvl5pPr>
            <a:lvl6pPr indent="0" lvl="5" marL="0" algn="ctr">
              <a:spcBef>
                <a:spcPts val="0"/>
              </a:spcBef>
              <a:buNone/>
              <a:defRPr b="1" i="0" sz="1000">
                <a:solidFill>
                  <a:schemeClr val="dk1"/>
                </a:solidFill>
                <a:latin typeface="Arial"/>
                <a:ea typeface="Arial"/>
                <a:cs typeface="Arial"/>
                <a:sym typeface="Arial"/>
              </a:defRPr>
            </a:lvl6pPr>
            <a:lvl7pPr indent="0" lvl="6" marL="0" algn="ctr">
              <a:spcBef>
                <a:spcPts val="0"/>
              </a:spcBef>
              <a:buNone/>
              <a:defRPr b="1" i="0" sz="1000">
                <a:solidFill>
                  <a:schemeClr val="dk1"/>
                </a:solidFill>
                <a:latin typeface="Arial"/>
                <a:ea typeface="Arial"/>
                <a:cs typeface="Arial"/>
                <a:sym typeface="Arial"/>
              </a:defRPr>
            </a:lvl7pPr>
            <a:lvl8pPr indent="0" lvl="7" marL="0" algn="ctr">
              <a:spcBef>
                <a:spcPts val="0"/>
              </a:spcBef>
              <a:buNone/>
              <a:defRPr b="1" i="0" sz="1000">
                <a:solidFill>
                  <a:schemeClr val="dk1"/>
                </a:solidFill>
                <a:latin typeface="Arial"/>
                <a:ea typeface="Arial"/>
                <a:cs typeface="Arial"/>
                <a:sym typeface="Arial"/>
              </a:defRPr>
            </a:lvl8pPr>
            <a:lvl9pPr indent="0" lvl="8" marL="0" algn="ctr">
              <a:spcBef>
                <a:spcPts val="0"/>
              </a:spcBef>
              <a:buNone/>
              <a:defRPr b="1" i="0" sz="10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648">
          <p15:clr>
            <a:srgbClr val="FBAE40"/>
          </p15:clr>
        </p15:guide>
        <p15:guide id="8" pos="122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Picture">
  <p:cSld name="Content Slide - Picture">
    <p:bg>
      <p:bgPr>
        <a:solidFill>
          <a:schemeClr val="accent4"/>
        </a:solidFill>
      </p:bgPr>
    </p:bg>
    <p:spTree>
      <p:nvGrpSpPr>
        <p:cNvPr id="115" name="Shape 115"/>
        <p:cNvGrpSpPr/>
        <p:nvPr/>
      </p:nvGrpSpPr>
      <p:grpSpPr>
        <a:xfrm>
          <a:off x="0" y="0"/>
          <a:ext cx="0" cy="0"/>
          <a:chOff x="0" y="0"/>
          <a:chExt cx="0" cy="0"/>
        </a:xfrm>
      </p:grpSpPr>
      <p:sp>
        <p:nvSpPr>
          <p:cNvPr descr="Picture Description" id="116" name="Google Shape;116;p13"/>
          <p:cNvSpPr/>
          <p:nvPr>
            <p:ph idx="2" type="pic"/>
          </p:nvPr>
        </p:nvSpPr>
        <p:spPr>
          <a:xfrm>
            <a:off x="0" y="0"/>
            <a:ext cx="12192000" cy="6858000"/>
          </a:xfrm>
          <a:prstGeom prst="rect">
            <a:avLst/>
          </a:prstGeom>
          <a:noFill/>
          <a:ln>
            <a:noFill/>
          </a:ln>
        </p:spPr>
      </p:sp>
      <p:sp>
        <p:nvSpPr>
          <p:cNvPr id="117" name="Google Shape;117;p13"/>
          <p:cNvSpPr txBox="1"/>
          <p:nvPr>
            <p:ph type="ctrTitle"/>
          </p:nvPr>
        </p:nvSpPr>
        <p:spPr>
          <a:xfrm>
            <a:off x="1035804" y="304800"/>
            <a:ext cx="3838891" cy="1004121"/>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1"/>
              </a:buClr>
              <a:buSzPts val="1800"/>
              <a:buFont typeface="Arial"/>
              <a:buNone/>
              <a:defRPr b="1" i="0" sz="18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Purdue Logo" id="118" name="Google Shape;118;p13"/>
          <p:cNvPicPr preferRelativeResize="0"/>
          <p:nvPr/>
        </p:nvPicPr>
        <p:blipFill rotWithShape="1">
          <a:blip r:embed="rId2">
            <a:alphaModFix/>
          </a:blip>
          <a:srcRect b="0" l="0" r="0" t="0"/>
          <a:stretch/>
        </p:blipFill>
        <p:spPr>
          <a:xfrm>
            <a:off x="1020306" y="5972250"/>
            <a:ext cx="2463665" cy="440990"/>
          </a:xfrm>
          <a:prstGeom prst="rect">
            <a:avLst/>
          </a:prstGeom>
          <a:noFill/>
          <a:ln>
            <a:noFill/>
          </a:ln>
        </p:spPr>
      </p:pic>
      <p:pic>
        <p:nvPicPr>
          <p:cNvPr id="119" name="Google Shape;119;p13"/>
          <p:cNvPicPr preferRelativeResize="0"/>
          <p:nvPr/>
        </p:nvPicPr>
        <p:blipFill rotWithShape="1">
          <a:blip r:embed="rId3">
            <a:alphaModFix/>
          </a:blip>
          <a:srcRect b="0" l="0" r="0" t="0"/>
          <a:stretch/>
        </p:blipFill>
        <p:spPr>
          <a:xfrm>
            <a:off x="9821333" y="0"/>
            <a:ext cx="2370667" cy="6858000"/>
          </a:xfrm>
          <a:prstGeom prst="rect">
            <a:avLst/>
          </a:prstGeom>
          <a:noFill/>
          <a:ln>
            <a:noFill/>
          </a:ln>
        </p:spPr>
      </p:pic>
      <p:sp>
        <p:nvSpPr>
          <p:cNvPr id="120" name="Google Shape;120;p13"/>
          <p:cNvSpPr txBox="1"/>
          <p:nvPr>
            <p:ph idx="10" type="dt"/>
          </p:nvPr>
        </p:nvSpPr>
        <p:spPr>
          <a:xfrm>
            <a:off x="10032276" y="6202177"/>
            <a:ext cx="1142267"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21" name="Google Shape;121;p13"/>
          <p:cNvCxnSpPr/>
          <p:nvPr/>
        </p:nvCxnSpPr>
        <p:spPr>
          <a:xfrm>
            <a:off x="11200667" y="6270568"/>
            <a:ext cx="0" cy="160020"/>
          </a:xfrm>
          <a:prstGeom prst="straightConnector1">
            <a:avLst/>
          </a:prstGeom>
          <a:noFill/>
          <a:ln cap="flat" cmpd="sng" w="9525">
            <a:solidFill>
              <a:schemeClr val="accent4"/>
            </a:solidFill>
            <a:prstDash val="solid"/>
            <a:round/>
            <a:headEnd len="sm" w="sm" type="none"/>
            <a:tailEnd len="sm" w="sm" type="none"/>
          </a:ln>
        </p:spPr>
      </p:cxnSp>
      <p:sp>
        <p:nvSpPr>
          <p:cNvPr id="122" name="Google Shape;122;p13"/>
          <p:cNvSpPr/>
          <p:nvPr>
            <p:ph idx="12" type="sldNum"/>
          </p:nvPr>
        </p:nvSpPr>
        <p:spPr>
          <a:xfrm>
            <a:off x="11206124" y="6181281"/>
            <a:ext cx="487680" cy="365760"/>
          </a:xfrm>
          <a:prstGeom prst="ellipse">
            <a:avLst/>
          </a:prstGeom>
          <a:noFill/>
          <a:ln>
            <a:noFill/>
          </a:ln>
        </p:spPr>
        <p:txBody>
          <a:bodyPr anchorCtr="0" anchor="ctr" bIns="45700" lIns="18275" spcFirstLastPara="1" rIns="18275" wrap="square" tIns="45700">
            <a:noAutofit/>
          </a:bodyPr>
          <a:lstStyle>
            <a:lvl1pPr indent="0" lvl="0" marL="0" algn="ctr">
              <a:spcBef>
                <a:spcPts val="0"/>
              </a:spcBef>
              <a:buNone/>
              <a:defRPr b="1" i="0" sz="1000">
                <a:solidFill>
                  <a:schemeClr val="accent4"/>
                </a:solidFill>
                <a:latin typeface="Arial"/>
                <a:ea typeface="Arial"/>
                <a:cs typeface="Arial"/>
                <a:sym typeface="Arial"/>
              </a:defRPr>
            </a:lvl1pPr>
            <a:lvl2pPr indent="0" lvl="1" marL="0" algn="ctr">
              <a:spcBef>
                <a:spcPts val="0"/>
              </a:spcBef>
              <a:buNone/>
              <a:defRPr b="1" i="0" sz="1000">
                <a:solidFill>
                  <a:schemeClr val="accent4"/>
                </a:solidFill>
                <a:latin typeface="Arial"/>
                <a:ea typeface="Arial"/>
                <a:cs typeface="Arial"/>
                <a:sym typeface="Arial"/>
              </a:defRPr>
            </a:lvl2pPr>
            <a:lvl3pPr indent="0" lvl="2" marL="0" algn="ctr">
              <a:spcBef>
                <a:spcPts val="0"/>
              </a:spcBef>
              <a:buNone/>
              <a:defRPr b="1" i="0" sz="1000">
                <a:solidFill>
                  <a:schemeClr val="accent4"/>
                </a:solidFill>
                <a:latin typeface="Arial"/>
                <a:ea typeface="Arial"/>
                <a:cs typeface="Arial"/>
                <a:sym typeface="Arial"/>
              </a:defRPr>
            </a:lvl3pPr>
            <a:lvl4pPr indent="0" lvl="3" marL="0" algn="ctr">
              <a:spcBef>
                <a:spcPts val="0"/>
              </a:spcBef>
              <a:buNone/>
              <a:defRPr b="1" i="0" sz="1000">
                <a:solidFill>
                  <a:schemeClr val="accent4"/>
                </a:solidFill>
                <a:latin typeface="Arial"/>
                <a:ea typeface="Arial"/>
                <a:cs typeface="Arial"/>
                <a:sym typeface="Arial"/>
              </a:defRPr>
            </a:lvl4pPr>
            <a:lvl5pPr indent="0" lvl="4" marL="0" algn="ctr">
              <a:spcBef>
                <a:spcPts val="0"/>
              </a:spcBef>
              <a:buNone/>
              <a:defRPr b="1" i="0" sz="1000">
                <a:solidFill>
                  <a:schemeClr val="accent4"/>
                </a:solidFill>
                <a:latin typeface="Arial"/>
                <a:ea typeface="Arial"/>
                <a:cs typeface="Arial"/>
                <a:sym typeface="Arial"/>
              </a:defRPr>
            </a:lvl5pPr>
            <a:lvl6pPr indent="0" lvl="5" marL="0" algn="ctr">
              <a:spcBef>
                <a:spcPts val="0"/>
              </a:spcBef>
              <a:buNone/>
              <a:defRPr b="1" i="0" sz="1000">
                <a:solidFill>
                  <a:schemeClr val="accent4"/>
                </a:solidFill>
                <a:latin typeface="Arial"/>
                <a:ea typeface="Arial"/>
                <a:cs typeface="Arial"/>
                <a:sym typeface="Arial"/>
              </a:defRPr>
            </a:lvl6pPr>
            <a:lvl7pPr indent="0" lvl="6" marL="0" algn="ctr">
              <a:spcBef>
                <a:spcPts val="0"/>
              </a:spcBef>
              <a:buNone/>
              <a:defRPr b="1" i="0" sz="1000">
                <a:solidFill>
                  <a:schemeClr val="accent4"/>
                </a:solidFill>
                <a:latin typeface="Arial"/>
                <a:ea typeface="Arial"/>
                <a:cs typeface="Arial"/>
                <a:sym typeface="Arial"/>
              </a:defRPr>
            </a:lvl7pPr>
            <a:lvl8pPr indent="0" lvl="7" marL="0" algn="ctr">
              <a:spcBef>
                <a:spcPts val="0"/>
              </a:spcBef>
              <a:buNone/>
              <a:defRPr b="1" i="0" sz="1000">
                <a:solidFill>
                  <a:schemeClr val="accent4"/>
                </a:solidFill>
                <a:latin typeface="Arial"/>
                <a:ea typeface="Arial"/>
                <a:cs typeface="Arial"/>
                <a:sym typeface="Arial"/>
              </a:defRPr>
            </a:lvl8pPr>
            <a:lvl9pPr indent="0" lvl="8" marL="0" algn="ctr">
              <a:spcBef>
                <a:spcPts val="0"/>
              </a:spcBef>
              <a:buNone/>
              <a:defRPr b="1" i="0" sz="10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352">
          <p15:clr>
            <a:srgbClr val="FBAE40"/>
          </p15:clr>
        </p15:guide>
        <p15:guide id="8" orient="horz" pos="192">
          <p15:clr>
            <a:srgbClr val="FBAE40"/>
          </p15:clr>
        </p15:guide>
        <p15:guide id="9" pos="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Fact/Highlight">
  <p:cSld name="Content Slide - Fact/Highlight">
    <p:bg>
      <p:bgPr>
        <a:solidFill>
          <a:schemeClr val="accent2"/>
        </a:solidFill>
      </p:bgPr>
    </p:bg>
    <p:spTree>
      <p:nvGrpSpPr>
        <p:cNvPr id="123" name="Shape 123"/>
        <p:cNvGrpSpPr/>
        <p:nvPr/>
      </p:nvGrpSpPr>
      <p:grpSpPr>
        <a:xfrm>
          <a:off x="0" y="0"/>
          <a:ext cx="0" cy="0"/>
          <a:chOff x="0" y="0"/>
          <a:chExt cx="0" cy="0"/>
        </a:xfrm>
      </p:grpSpPr>
      <p:sp>
        <p:nvSpPr>
          <p:cNvPr id="124" name="Google Shape;124;p14"/>
          <p:cNvSpPr/>
          <p:nvPr/>
        </p:nvSpPr>
        <p:spPr>
          <a:xfrm>
            <a:off x="1" y="0"/>
            <a:ext cx="12191999" cy="68522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14"/>
          <p:cNvSpPr txBox="1"/>
          <p:nvPr>
            <p:ph type="ctrTitle"/>
          </p:nvPr>
        </p:nvSpPr>
        <p:spPr>
          <a:xfrm>
            <a:off x="2893545" y="1466567"/>
            <a:ext cx="6419331" cy="1210973"/>
          </a:xfrm>
          <a:prstGeom prst="rect">
            <a:avLst/>
          </a:prstGeom>
          <a:noFill/>
          <a:ln>
            <a:noFill/>
          </a:ln>
        </p:spPr>
        <p:txBody>
          <a:bodyPr anchorCtr="0" anchor="t" bIns="0" lIns="0" spcFirstLastPara="1" rIns="0" wrap="square" tIns="0">
            <a:spAutoFit/>
          </a:bodyPr>
          <a:lstStyle>
            <a:lvl1pPr lvl="0" algn="ctr">
              <a:lnSpc>
                <a:spcPct val="90000"/>
              </a:lnSpc>
              <a:spcBef>
                <a:spcPts val="0"/>
              </a:spcBef>
              <a:spcAft>
                <a:spcPts val="0"/>
              </a:spcAft>
              <a:buClr>
                <a:schemeClr val="accent2"/>
              </a:buClr>
              <a:buSzPts val="8600"/>
              <a:buFont typeface="Arial"/>
              <a:buNone/>
              <a:defRPr b="0" i="0" sz="8600" cap="none">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4"/>
          <p:cNvSpPr/>
          <p:nvPr/>
        </p:nvSpPr>
        <p:spPr>
          <a:xfrm>
            <a:off x="2648277" y="2744421"/>
            <a:ext cx="6905456" cy="44099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14"/>
          <p:cNvSpPr txBox="1"/>
          <p:nvPr>
            <p:ph idx="1" type="subTitle"/>
          </p:nvPr>
        </p:nvSpPr>
        <p:spPr>
          <a:xfrm>
            <a:off x="2648276" y="2706475"/>
            <a:ext cx="6895463" cy="553998"/>
          </a:xfrm>
          <a:prstGeom prst="rect">
            <a:avLst/>
          </a:prstGeom>
          <a:noFill/>
          <a:ln>
            <a:noFill/>
          </a:ln>
        </p:spPr>
        <p:txBody>
          <a:bodyPr anchorCtr="0" anchor="t" bIns="0" lIns="0" spcFirstLastPara="1" rIns="0" wrap="square" tIns="0">
            <a:spAutoFit/>
          </a:bodyPr>
          <a:lstStyle>
            <a:lvl1pPr lvl="0" algn="ctr">
              <a:lnSpc>
                <a:spcPct val="100000"/>
              </a:lnSpc>
              <a:spcBef>
                <a:spcPts val="1000"/>
              </a:spcBef>
              <a:spcAft>
                <a:spcPts val="0"/>
              </a:spcAft>
              <a:buSzPts val="3600"/>
              <a:buNone/>
              <a:defRPr b="1" i="0" sz="3600">
                <a:solidFill>
                  <a:schemeClr val="accent4"/>
                </a:solidFill>
                <a:latin typeface="Arial"/>
                <a:ea typeface="Arial"/>
                <a:cs typeface="Arial"/>
                <a:sym typeface="Arial"/>
              </a:defRPr>
            </a:lvl1pPr>
            <a:lvl2pPr lvl="1" algn="ctr">
              <a:lnSpc>
                <a:spcPct val="100000"/>
              </a:lnSpc>
              <a:spcBef>
                <a:spcPts val="1000"/>
              </a:spcBef>
              <a:spcAft>
                <a:spcPts val="0"/>
              </a:spcAft>
              <a:buSzPts val="1900"/>
              <a:buNone/>
              <a:defRPr sz="19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28" name="Google Shape;128;p14"/>
          <p:cNvSpPr txBox="1"/>
          <p:nvPr>
            <p:ph idx="2" type="body"/>
          </p:nvPr>
        </p:nvSpPr>
        <p:spPr>
          <a:xfrm>
            <a:off x="2875268" y="3540352"/>
            <a:ext cx="6678467" cy="1122744"/>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2400"/>
              <a:buFont typeface="Arial"/>
              <a:buNone/>
              <a:defRPr b="0" i="0" sz="2400">
                <a:solidFill>
                  <a:schemeClr val="dk1"/>
                </a:solidFill>
                <a:latin typeface="Arial"/>
                <a:ea typeface="Arial"/>
                <a:cs typeface="Arial"/>
                <a:sym typeface="Aria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pic>
        <p:nvPicPr>
          <p:cNvPr id="129" name="Google Shape;129;p14"/>
          <p:cNvPicPr preferRelativeResize="0"/>
          <p:nvPr/>
        </p:nvPicPr>
        <p:blipFill rotWithShape="1">
          <a:blip r:embed="rId2">
            <a:alphaModFix/>
          </a:blip>
          <a:srcRect b="0" l="0" r="0" t="0"/>
          <a:stretch/>
        </p:blipFill>
        <p:spPr>
          <a:xfrm>
            <a:off x="9821333" y="0"/>
            <a:ext cx="2370667" cy="6858000"/>
          </a:xfrm>
          <a:prstGeom prst="rect">
            <a:avLst/>
          </a:prstGeom>
          <a:noFill/>
          <a:ln>
            <a:noFill/>
          </a:ln>
        </p:spPr>
      </p:pic>
      <p:pic>
        <p:nvPicPr>
          <p:cNvPr descr="Purdue Logo" id="130" name="Google Shape;130;p14"/>
          <p:cNvPicPr preferRelativeResize="0"/>
          <p:nvPr/>
        </p:nvPicPr>
        <p:blipFill rotWithShape="1">
          <a:blip r:embed="rId3">
            <a:alphaModFix/>
          </a:blip>
          <a:srcRect b="0" l="0" r="0" t="0"/>
          <a:stretch/>
        </p:blipFill>
        <p:spPr>
          <a:xfrm>
            <a:off x="1020306" y="5972250"/>
            <a:ext cx="2463665" cy="440990"/>
          </a:xfrm>
          <a:prstGeom prst="rect">
            <a:avLst/>
          </a:prstGeom>
          <a:noFill/>
          <a:ln>
            <a:noFill/>
          </a:ln>
        </p:spPr>
      </p:pic>
      <p:sp>
        <p:nvSpPr>
          <p:cNvPr id="131" name="Google Shape;131;p14"/>
          <p:cNvSpPr txBox="1"/>
          <p:nvPr>
            <p:ph idx="10" type="dt"/>
          </p:nvPr>
        </p:nvSpPr>
        <p:spPr>
          <a:xfrm>
            <a:off x="10154195" y="6202177"/>
            <a:ext cx="1020348"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32" name="Google Shape;132;p14"/>
          <p:cNvCxnSpPr/>
          <p:nvPr/>
        </p:nvCxnSpPr>
        <p:spPr>
          <a:xfrm>
            <a:off x="11200667" y="6270568"/>
            <a:ext cx="0" cy="160020"/>
          </a:xfrm>
          <a:prstGeom prst="straightConnector1">
            <a:avLst/>
          </a:prstGeom>
          <a:noFill/>
          <a:ln cap="flat" cmpd="sng" w="9525">
            <a:solidFill>
              <a:schemeClr val="accent4"/>
            </a:solidFill>
            <a:prstDash val="solid"/>
            <a:round/>
            <a:headEnd len="sm" w="sm" type="none"/>
            <a:tailEnd len="sm" w="sm" type="none"/>
          </a:ln>
        </p:spPr>
      </p:cxnSp>
      <p:sp>
        <p:nvSpPr>
          <p:cNvPr id="133" name="Google Shape;133;p14"/>
          <p:cNvSpPr/>
          <p:nvPr>
            <p:ph idx="12" type="sldNum"/>
          </p:nvPr>
        </p:nvSpPr>
        <p:spPr>
          <a:xfrm>
            <a:off x="11206124" y="6181281"/>
            <a:ext cx="487680" cy="365760"/>
          </a:xfrm>
          <a:prstGeom prst="ellipse">
            <a:avLst/>
          </a:prstGeom>
          <a:noFill/>
          <a:ln>
            <a:noFill/>
          </a:ln>
        </p:spPr>
        <p:txBody>
          <a:bodyPr anchorCtr="0" anchor="ctr" bIns="45700" lIns="18275" spcFirstLastPara="1" rIns="18275" wrap="square" tIns="45700">
            <a:noAutofit/>
          </a:bodyPr>
          <a:lstStyle>
            <a:lvl1pPr indent="0" lvl="0" marL="0" algn="ctr">
              <a:spcBef>
                <a:spcPts val="0"/>
              </a:spcBef>
              <a:buNone/>
              <a:defRPr b="1" i="0" sz="1000">
                <a:solidFill>
                  <a:schemeClr val="accent4"/>
                </a:solidFill>
                <a:latin typeface="Arial"/>
                <a:ea typeface="Arial"/>
                <a:cs typeface="Arial"/>
                <a:sym typeface="Arial"/>
              </a:defRPr>
            </a:lvl1pPr>
            <a:lvl2pPr indent="0" lvl="1" marL="0" algn="ctr">
              <a:spcBef>
                <a:spcPts val="0"/>
              </a:spcBef>
              <a:buNone/>
              <a:defRPr b="1" i="0" sz="1000">
                <a:solidFill>
                  <a:schemeClr val="accent4"/>
                </a:solidFill>
                <a:latin typeface="Arial"/>
                <a:ea typeface="Arial"/>
                <a:cs typeface="Arial"/>
                <a:sym typeface="Arial"/>
              </a:defRPr>
            </a:lvl2pPr>
            <a:lvl3pPr indent="0" lvl="2" marL="0" algn="ctr">
              <a:spcBef>
                <a:spcPts val="0"/>
              </a:spcBef>
              <a:buNone/>
              <a:defRPr b="1" i="0" sz="1000">
                <a:solidFill>
                  <a:schemeClr val="accent4"/>
                </a:solidFill>
                <a:latin typeface="Arial"/>
                <a:ea typeface="Arial"/>
                <a:cs typeface="Arial"/>
                <a:sym typeface="Arial"/>
              </a:defRPr>
            </a:lvl3pPr>
            <a:lvl4pPr indent="0" lvl="3" marL="0" algn="ctr">
              <a:spcBef>
                <a:spcPts val="0"/>
              </a:spcBef>
              <a:buNone/>
              <a:defRPr b="1" i="0" sz="1000">
                <a:solidFill>
                  <a:schemeClr val="accent4"/>
                </a:solidFill>
                <a:latin typeface="Arial"/>
                <a:ea typeface="Arial"/>
                <a:cs typeface="Arial"/>
                <a:sym typeface="Arial"/>
              </a:defRPr>
            </a:lvl4pPr>
            <a:lvl5pPr indent="0" lvl="4" marL="0" algn="ctr">
              <a:spcBef>
                <a:spcPts val="0"/>
              </a:spcBef>
              <a:buNone/>
              <a:defRPr b="1" i="0" sz="1000">
                <a:solidFill>
                  <a:schemeClr val="accent4"/>
                </a:solidFill>
                <a:latin typeface="Arial"/>
                <a:ea typeface="Arial"/>
                <a:cs typeface="Arial"/>
                <a:sym typeface="Arial"/>
              </a:defRPr>
            </a:lvl5pPr>
            <a:lvl6pPr indent="0" lvl="5" marL="0" algn="ctr">
              <a:spcBef>
                <a:spcPts val="0"/>
              </a:spcBef>
              <a:buNone/>
              <a:defRPr b="1" i="0" sz="1000">
                <a:solidFill>
                  <a:schemeClr val="accent4"/>
                </a:solidFill>
                <a:latin typeface="Arial"/>
                <a:ea typeface="Arial"/>
                <a:cs typeface="Arial"/>
                <a:sym typeface="Arial"/>
              </a:defRPr>
            </a:lvl6pPr>
            <a:lvl7pPr indent="0" lvl="6" marL="0" algn="ctr">
              <a:spcBef>
                <a:spcPts val="0"/>
              </a:spcBef>
              <a:buNone/>
              <a:defRPr b="1" i="0" sz="1000">
                <a:solidFill>
                  <a:schemeClr val="accent4"/>
                </a:solidFill>
                <a:latin typeface="Arial"/>
                <a:ea typeface="Arial"/>
                <a:cs typeface="Arial"/>
                <a:sym typeface="Arial"/>
              </a:defRPr>
            </a:lvl7pPr>
            <a:lvl8pPr indent="0" lvl="7" marL="0" algn="ctr">
              <a:spcBef>
                <a:spcPts val="0"/>
              </a:spcBef>
              <a:buNone/>
              <a:defRPr b="1" i="0" sz="1000">
                <a:solidFill>
                  <a:schemeClr val="accent4"/>
                </a:solidFill>
                <a:latin typeface="Arial"/>
                <a:ea typeface="Arial"/>
                <a:cs typeface="Arial"/>
                <a:sym typeface="Arial"/>
              </a:defRPr>
            </a:lvl8pPr>
            <a:lvl9pPr indent="0" lvl="8" marL="0" algn="ctr">
              <a:spcBef>
                <a:spcPts val="0"/>
              </a:spcBef>
              <a:buNone/>
              <a:defRPr b="1" i="0" sz="10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losing Slide">
    <p:bg>
      <p:bgPr>
        <a:solidFill>
          <a:schemeClr val="accent2"/>
        </a:solidFill>
      </p:bgPr>
    </p:bg>
    <p:spTree>
      <p:nvGrpSpPr>
        <p:cNvPr id="134" name="Shape 134"/>
        <p:cNvGrpSpPr/>
        <p:nvPr/>
      </p:nvGrpSpPr>
      <p:grpSpPr>
        <a:xfrm>
          <a:off x="0" y="0"/>
          <a:ext cx="0" cy="0"/>
          <a:chOff x="0" y="0"/>
          <a:chExt cx="0" cy="0"/>
        </a:xfrm>
      </p:grpSpPr>
      <p:sp>
        <p:nvSpPr>
          <p:cNvPr id="135" name="Google Shape;135;p15"/>
          <p:cNvSpPr/>
          <p:nvPr/>
        </p:nvSpPr>
        <p:spPr>
          <a:xfrm>
            <a:off x="0" y="0"/>
            <a:ext cx="12192000" cy="6858000"/>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15"/>
          <p:cNvSpPr txBox="1"/>
          <p:nvPr>
            <p:ph type="ctrTitle"/>
          </p:nvPr>
        </p:nvSpPr>
        <p:spPr>
          <a:xfrm>
            <a:off x="1935351" y="1557666"/>
            <a:ext cx="7334529" cy="85408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1"/>
              </a:buClr>
              <a:buSzPts val="6000"/>
              <a:buFont typeface="Arial"/>
              <a:buNone/>
              <a:defRPr b="1" i="1" sz="6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15"/>
          <p:cNvSpPr txBox="1"/>
          <p:nvPr>
            <p:ph idx="1" type="body"/>
          </p:nvPr>
        </p:nvSpPr>
        <p:spPr>
          <a:xfrm>
            <a:off x="1959575" y="2578488"/>
            <a:ext cx="6487002" cy="1024867"/>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800"/>
              <a:buFont typeface="Arial"/>
              <a:buNone/>
              <a:defRPr b="0" i="0" sz="1800">
                <a:solidFill>
                  <a:schemeClr val="dk1"/>
                </a:solidFill>
                <a:latin typeface="Arial"/>
                <a:ea typeface="Arial"/>
                <a:cs typeface="Arial"/>
                <a:sym typeface="Aria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pic>
        <p:nvPicPr>
          <p:cNvPr descr="Purdue Logo" id="138" name="Google Shape;138;p15"/>
          <p:cNvPicPr preferRelativeResize="0"/>
          <p:nvPr/>
        </p:nvPicPr>
        <p:blipFill rotWithShape="1">
          <a:blip r:embed="rId2">
            <a:alphaModFix/>
          </a:blip>
          <a:srcRect b="0" l="0" r="0" t="0"/>
          <a:stretch/>
        </p:blipFill>
        <p:spPr>
          <a:xfrm>
            <a:off x="1020306" y="5972250"/>
            <a:ext cx="2463665" cy="440990"/>
          </a:xfrm>
          <a:prstGeom prst="rect">
            <a:avLst/>
          </a:prstGeom>
          <a:noFill/>
          <a:ln>
            <a:noFill/>
          </a:ln>
        </p:spPr>
      </p:pic>
      <p:pic>
        <p:nvPicPr>
          <p:cNvPr id="139" name="Google Shape;139;p15"/>
          <p:cNvPicPr preferRelativeResize="0"/>
          <p:nvPr/>
        </p:nvPicPr>
        <p:blipFill rotWithShape="1">
          <a:blip r:embed="rId3">
            <a:alphaModFix/>
          </a:blip>
          <a:srcRect b="0" l="0" r="0" t="0"/>
          <a:stretch/>
        </p:blipFill>
        <p:spPr>
          <a:xfrm>
            <a:off x="9956800" y="0"/>
            <a:ext cx="2235200" cy="6858000"/>
          </a:xfrm>
          <a:prstGeom prst="rect">
            <a:avLst/>
          </a:prstGeom>
          <a:noFill/>
          <a:ln>
            <a:noFill/>
          </a:ln>
        </p:spPr>
      </p:pic>
      <p:sp>
        <p:nvSpPr>
          <p:cNvPr id="140" name="Google Shape;140;p15"/>
          <p:cNvSpPr txBox="1"/>
          <p:nvPr>
            <p:ph idx="10" type="dt"/>
          </p:nvPr>
        </p:nvSpPr>
        <p:spPr>
          <a:xfrm>
            <a:off x="10084526" y="6202177"/>
            <a:ext cx="1090017"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41" name="Google Shape;141;p15"/>
          <p:cNvCxnSpPr/>
          <p:nvPr/>
        </p:nvCxnSpPr>
        <p:spPr>
          <a:xfrm>
            <a:off x="11200667" y="6270568"/>
            <a:ext cx="0" cy="160020"/>
          </a:xfrm>
          <a:prstGeom prst="straightConnector1">
            <a:avLst/>
          </a:prstGeom>
          <a:noFill/>
          <a:ln cap="flat" cmpd="sng" w="9525">
            <a:solidFill>
              <a:schemeClr val="accent4"/>
            </a:solidFill>
            <a:prstDash val="solid"/>
            <a:round/>
            <a:headEnd len="sm" w="sm" type="none"/>
            <a:tailEnd len="sm" w="sm" type="none"/>
          </a:ln>
        </p:spPr>
      </p:cxnSp>
      <p:sp>
        <p:nvSpPr>
          <p:cNvPr id="142" name="Google Shape;142;p15"/>
          <p:cNvSpPr/>
          <p:nvPr>
            <p:ph idx="12" type="sldNum"/>
          </p:nvPr>
        </p:nvSpPr>
        <p:spPr>
          <a:xfrm>
            <a:off x="11206124" y="6181281"/>
            <a:ext cx="487680" cy="365760"/>
          </a:xfrm>
          <a:prstGeom prst="ellipse">
            <a:avLst/>
          </a:prstGeom>
          <a:noFill/>
          <a:ln>
            <a:noFill/>
          </a:ln>
        </p:spPr>
        <p:txBody>
          <a:bodyPr anchorCtr="0" anchor="ctr" bIns="45700" lIns="18275" spcFirstLastPara="1" rIns="18275" wrap="square" tIns="45700">
            <a:noAutofit/>
          </a:bodyPr>
          <a:lstStyle>
            <a:lvl1pPr indent="0" lvl="0" marL="0" algn="ctr">
              <a:spcBef>
                <a:spcPts val="0"/>
              </a:spcBef>
              <a:buNone/>
              <a:defRPr b="1" i="0" sz="1000">
                <a:solidFill>
                  <a:schemeClr val="accent4"/>
                </a:solidFill>
                <a:latin typeface="Arial"/>
                <a:ea typeface="Arial"/>
                <a:cs typeface="Arial"/>
                <a:sym typeface="Arial"/>
              </a:defRPr>
            </a:lvl1pPr>
            <a:lvl2pPr indent="0" lvl="1" marL="0" algn="ctr">
              <a:spcBef>
                <a:spcPts val="0"/>
              </a:spcBef>
              <a:buNone/>
              <a:defRPr b="1" i="0" sz="1000">
                <a:solidFill>
                  <a:schemeClr val="accent4"/>
                </a:solidFill>
                <a:latin typeface="Arial"/>
                <a:ea typeface="Arial"/>
                <a:cs typeface="Arial"/>
                <a:sym typeface="Arial"/>
              </a:defRPr>
            </a:lvl2pPr>
            <a:lvl3pPr indent="0" lvl="2" marL="0" algn="ctr">
              <a:spcBef>
                <a:spcPts val="0"/>
              </a:spcBef>
              <a:buNone/>
              <a:defRPr b="1" i="0" sz="1000">
                <a:solidFill>
                  <a:schemeClr val="accent4"/>
                </a:solidFill>
                <a:latin typeface="Arial"/>
                <a:ea typeface="Arial"/>
                <a:cs typeface="Arial"/>
                <a:sym typeface="Arial"/>
              </a:defRPr>
            </a:lvl3pPr>
            <a:lvl4pPr indent="0" lvl="3" marL="0" algn="ctr">
              <a:spcBef>
                <a:spcPts val="0"/>
              </a:spcBef>
              <a:buNone/>
              <a:defRPr b="1" i="0" sz="1000">
                <a:solidFill>
                  <a:schemeClr val="accent4"/>
                </a:solidFill>
                <a:latin typeface="Arial"/>
                <a:ea typeface="Arial"/>
                <a:cs typeface="Arial"/>
                <a:sym typeface="Arial"/>
              </a:defRPr>
            </a:lvl4pPr>
            <a:lvl5pPr indent="0" lvl="4" marL="0" algn="ctr">
              <a:spcBef>
                <a:spcPts val="0"/>
              </a:spcBef>
              <a:buNone/>
              <a:defRPr b="1" i="0" sz="1000">
                <a:solidFill>
                  <a:schemeClr val="accent4"/>
                </a:solidFill>
                <a:latin typeface="Arial"/>
                <a:ea typeface="Arial"/>
                <a:cs typeface="Arial"/>
                <a:sym typeface="Arial"/>
              </a:defRPr>
            </a:lvl5pPr>
            <a:lvl6pPr indent="0" lvl="5" marL="0" algn="ctr">
              <a:spcBef>
                <a:spcPts val="0"/>
              </a:spcBef>
              <a:buNone/>
              <a:defRPr b="1" i="0" sz="1000">
                <a:solidFill>
                  <a:schemeClr val="accent4"/>
                </a:solidFill>
                <a:latin typeface="Arial"/>
                <a:ea typeface="Arial"/>
                <a:cs typeface="Arial"/>
                <a:sym typeface="Arial"/>
              </a:defRPr>
            </a:lvl6pPr>
            <a:lvl7pPr indent="0" lvl="6" marL="0" algn="ctr">
              <a:spcBef>
                <a:spcPts val="0"/>
              </a:spcBef>
              <a:buNone/>
              <a:defRPr b="1" i="0" sz="1000">
                <a:solidFill>
                  <a:schemeClr val="accent4"/>
                </a:solidFill>
                <a:latin typeface="Arial"/>
                <a:ea typeface="Arial"/>
                <a:cs typeface="Arial"/>
                <a:sym typeface="Arial"/>
              </a:defRPr>
            </a:lvl7pPr>
            <a:lvl8pPr indent="0" lvl="7" marL="0" algn="ctr">
              <a:spcBef>
                <a:spcPts val="0"/>
              </a:spcBef>
              <a:buNone/>
              <a:defRPr b="1" i="0" sz="1000">
                <a:solidFill>
                  <a:schemeClr val="accent4"/>
                </a:solidFill>
                <a:latin typeface="Arial"/>
                <a:ea typeface="Arial"/>
                <a:cs typeface="Arial"/>
                <a:sym typeface="Arial"/>
              </a:defRPr>
            </a:lvl8pPr>
            <a:lvl9pPr indent="0" lvl="8" marL="0" algn="ctr">
              <a:spcBef>
                <a:spcPts val="0"/>
              </a:spcBef>
              <a:buNone/>
              <a:defRPr b="1" i="0" sz="10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928">
          <p15:clr>
            <a:srgbClr val="FBAE40"/>
          </p15:clr>
        </p15:guide>
        <p15:guide id="8" pos="122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2"/>
        </a:solidFill>
      </p:bgPr>
    </p:bg>
    <p:spTree>
      <p:nvGrpSpPr>
        <p:cNvPr id="24" name="Shape 24"/>
        <p:cNvGrpSpPr/>
        <p:nvPr/>
      </p:nvGrpSpPr>
      <p:grpSpPr>
        <a:xfrm>
          <a:off x="0" y="0"/>
          <a:ext cx="0" cy="0"/>
          <a:chOff x="0" y="0"/>
          <a:chExt cx="0" cy="0"/>
        </a:xfrm>
      </p:grpSpPr>
      <p:sp>
        <p:nvSpPr>
          <p:cNvPr id="25" name="Google Shape;25;p3"/>
          <p:cNvSpPr/>
          <p:nvPr/>
        </p:nvSpPr>
        <p:spPr>
          <a:xfrm>
            <a:off x="0" y="0"/>
            <a:ext cx="12192000" cy="6858000"/>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 name="Google Shape;26;p3"/>
          <p:cNvSpPr txBox="1"/>
          <p:nvPr>
            <p:ph type="ctrTitle"/>
          </p:nvPr>
        </p:nvSpPr>
        <p:spPr>
          <a:xfrm>
            <a:off x="1943100" y="1626244"/>
            <a:ext cx="7911945" cy="1523494"/>
          </a:xfrm>
          <a:prstGeom prst="rect">
            <a:avLst/>
          </a:prstGeom>
          <a:noFill/>
          <a:ln>
            <a:noFill/>
          </a:ln>
        </p:spPr>
        <p:txBody>
          <a:bodyPr anchorCtr="0" anchor="t" bIns="0" lIns="0" spcFirstLastPara="1" rIns="0" wrap="square" tIns="0">
            <a:spAutoFit/>
          </a:bodyPr>
          <a:lstStyle>
            <a:lvl1pPr lvl="0" algn="l">
              <a:lnSpc>
                <a:spcPct val="80000"/>
              </a:lnSpc>
              <a:spcBef>
                <a:spcPts val="0"/>
              </a:spcBef>
              <a:spcAft>
                <a:spcPts val="0"/>
              </a:spcAft>
              <a:buClr>
                <a:schemeClr val="dk1"/>
              </a:buClr>
              <a:buSzPts val="6000"/>
              <a:buFont typeface="Arial"/>
              <a:buNone/>
              <a:defRPr b="1" i="1" sz="6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subTitle"/>
          </p:nvPr>
        </p:nvSpPr>
        <p:spPr>
          <a:xfrm>
            <a:off x="1950624" y="3990085"/>
            <a:ext cx="7096269" cy="336015"/>
          </a:xfrm>
          <a:prstGeom prst="rect">
            <a:avLst/>
          </a:prstGeom>
          <a:noFill/>
          <a:ln>
            <a:noFill/>
          </a:ln>
        </p:spPr>
        <p:txBody>
          <a:bodyPr anchorCtr="0" anchor="t" bIns="0" lIns="0" spcFirstLastPara="1" rIns="0" wrap="square" tIns="0">
            <a:spAutoFit/>
          </a:bodyPr>
          <a:lstStyle>
            <a:lvl1pPr lvl="0" algn="l">
              <a:lnSpc>
                <a:spcPct val="100000"/>
              </a:lnSpc>
              <a:spcBef>
                <a:spcPts val="1000"/>
              </a:spcBef>
              <a:spcAft>
                <a:spcPts val="0"/>
              </a:spcAft>
              <a:buSzPts val="2200"/>
              <a:buNone/>
              <a:defRPr b="1" i="0" sz="2200">
                <a:solidFill>
                  <a:schemeClr val="accent2"/>
                </a:solidFill>
                <a:latin typeface="Arial"/>
                <a:ea typeface="Arial"/>
                <a:cs typeface="Arial"/>
                <a:sym typeface="Arial"/>
              </a:defRPr>
            </a:lvl1pPr>
            <a:lvl2pPr lvl="1" algn="ctr">
              <a:lnSpc>
                <a:spcPct val="100000"/>
              </a:lnSpc>
              <a:spcBef>
                <a:spcPts val="1000"/>
              </a:spcBef>
              <a:spcAft>
                <a:spcPts val="0"/>
              </a:spcAft>
              <a:buSzPts val="1900"/>
              <a:buNone/>
              <a:defRPr sz="19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pic>
        <p:nvPicPr>
          <p:cNvPr id="28" name="Google Shape;28;p3"/>
          <p:cNvPicPr preferRelativeResize="0"/>
          <p:nvPr/>
        </p:nvPicPr>
        <p:blipFill rotWithShape="1">
          <a:blip r:embed="rId2">
            <a:alphaModFix/>
          </a:blip>
          <a:srcRect b="0" l="0" r="0" t="0"/>
          <a:stretch/>
        </p:blipFill>
        <p:spPr>
          <a:xfrm>
            <a:off x="9956800" y="0"/>
            <a:ext cx="2235200" cy="6858000"/>
          </a:xfrm>
          <a:prstGeom prst="rect">
            <a:avLst/>
          </a:prstGeom>
          <a:noFill/>
          <a:ln>
            <a:noFill/>
          </a:ln>
        </p:spPr>
      </p:pic>
      <p:sp>
        <p:nvSpPr>
          <p:cNvPr id="29" name="Google Shape;29;p3"/>
          <p:cNvSpPr txBox="1"/>
          <p:nvPr>
            <p:ph idx="10" type="dt"/>
          </p:nvPr>
        </p:nvSpPr>
        <p:spPr>
          <a:xfrm>
            <a:off x="10154195" y="6202177"/>
            <a:ext cx="1020348"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0" name="Google Shape;30;p3"/>
          <p:cNvCxnSpPr/>
          <p:nvPr/>
        </p:nvCxnSpPr>
        <p:spPr>
          <a:xfrm>
            <a:off x="11200667" y="6270568"/>
            <a:ext cx="0" cy="160020"/>
          </a:xfrm>
          <a:prstGeom prst="straightConnector1">
            <a:avLst/>
          </a:prstGeom>
          <a:noFill/>
          <a:ln cap="flat" cmpd="sng" w="9525">
            <a:solidFill>
              <a:schemeClr val="accent4"/>
            </a:solidFill>
            <a:prstDash val="solid"/>
            <a:round/>
            <a:headEnd len="sm" w="sm" type="none"/>
            <a:tailEnd len="sm" w="sm" type="none"/>
          </a:ln>
        </p:spPr>
      </p:cxnSp>
      <p:sp>
        <p:nvSpPr>
          <p:cNvPr id="31" name="Google Shape;31;p3"/>
          <p:cNvSpPr/>
          <p:nvPr>
            <p:ph idx="12" type="sldNum"/>
          </p:nvPr>
        </p:nvSpPr>
        <p:spPr>
          <a:xfrm>
            <a:off x="11206124" y="6181281"/>
            <a:ext cx="487680" cy="365760"/>
          </a:xfrm>
          <a:prstGeom prst="ellipse">
            <a:avLst/>
          </a:prstGeom>
          <a:noFill/>
          <a:ln>
            <a:noFill/>
          </a:ln>
        </p:spPr>
        <p:txBody>
          <a:bodyPr anchorCtr="0" anchor="ctr" bIns="45700" lIns="18275" spcFirstLastPara="1" rIns="18275" wrap="square" tIns="45700">
            <a:noAutofit/>
          </a:bodyPr>
          <a:lstStyle>
            <a:lvl1pPr indent="0" lvl="0" marL="0" algn="ctr">
              <a:spcBef>
                <a:spcPts val="0"/>
              </a:spcBef>
              <a:buNone/>
              <a:defRPr b="1" i="0" sz="1000">
                <a:solidFill>
                  <a:schemeClr val="accent4"/>
                </a:solidFill>
                <a:latin typeface="Arial"/>
                <a:ea typeface="Arial"/>
                <a:cs typeface="Arial"/>
                <a:sym typeface="Arial"/>
              </a:defRPr>
            </a:lvl1pPr>
            <a:lvl2pPr indent="0" lvl="1" marL="0" algn="ctr">
              <a:spcBef>
                <a:spcPts val="0"/>
              </a:spcBef>
              <a:buNone/>
              <a:defRPr b="1" i="0" sz="1000">
                <a:solidFill>
                  <a:schemeClr val="accent4"/>
                </a:solidFill>
                <a:latin typeface="Arial"/>
                <a:ea typeface="Arial"/>
                <a:cs typeface="Arial"/>
                <a:sym typeface="Arial"/>
              </a:defRPr>
            </a:lvl2pPr>
            <a:lvl3pPr indent="0" lvl="2" marL="0" algn="ctr">
              <a:spcBef>
                <a:spcPts val="0"/>
              </a:spcBef>
              <a:buNone/>
              <a:defRPr b="1" i="0" sz="1000">
                <a:solidFill>
                  <a:schemeClr val="accent4"/>
                </a:solidFill>
                <a:latin typeface="Arial"/>
                <a:ea typeface="Arial"/>
                <a:cs typeface="Arial"/>
                <a:sym typeface="Arial"/>
              </a:defRPr>
            </a:lvl3pPr>
            <a:lvl4pPr indent="0" lvl="3" marL="0" algn="ctr">
              <a:spcBef>
                <a:spcPts val="0"/>
              </a:spcBef>
              <a:buNone/>
              <a:defRPr b="1" i="0" sz="1000">
                <a:solidFill>
                  <a:schemeClr val="accent4"/>
                </a:solidFill>
                <a:latin typeface="Arial"/>
                <a:ea typeface="Arial"/>
                <a:cs typeface="Arial"/>
                <a:sym typeface="Arial"/>
              </a:defRPr>
            </a:lvl4pPr>
            <a:lvl5pPr indent="0" lvl="4" marL="0" algn="ctr">
              <a:spcBef>
                <a:spcPts val="0"/>
              </a:spcBef>
              <a:buNone/>
              <a:defRPr b="1" i="0" sz="1000">
                <a:solidFill>
                  <a:schemeClr val="accent4"/>
                </a:solidFill>
                <a:latin typeface="Arial"/>
                <a:ea typeface="Arial"/>
                <a:cs typeface="Arial"/>
                <a:sym typeface="Arial"/>
              </a:defRPr>
            </a:lvl5pPr>
            <a:lvl6pPr indent="0" lvl="5" marL="0" algn="ctr">
              <a:spcBef>
                <a:spcPts val="0"/>
              </a:spcBef>
              <a:buNone/>
              <a:defRPr b="1" i="0" sz="1000">
                <a:solidFill>
                  <a:schemeClr val="accent4"/>
                </a:solidFill>
                <a:latin typeface="Arial"/>
                <a:ea typeface="Arial"/>
                <a:cs typeface="Arial"/>
                <a:sym typeface="Arial"/>
              </a:defRPr>
            </a:lvl6pPr>
            <a:lvl7pPr indent="0" lvl="6" marL="0" algn="ctr">
              <a:spcBef>
                <a:spcPts val="0"/>
              </a:spcBef>
              <a:buNone/>
              <a:defRPr b="1" i="0" sz="1000">
                <a:solidFill>
                  <a:schemeClr val="accent4"/>
                </a:solidFill>
                <a:latin typeface="Arial"/>
                <a:ea typeface="Arial"/>
                <a:cs typeface="Arial"/>
                <a:sym typeface="Arial"/>
              </a:defRPr>
            </a:lvl7pPr>
            <a:lvl8pPr indent="0" lvl="7" marL="0" algn="ctr">
              <a:spcBef>
                <a:spcPts val="0"/>
              </a:spcBef>
              <a:buNone/>
              <a:defRPr b="1" i="0" sz="1000">
                <a:solidFill>
                  <a:schemeClr val="accent4"/>
                </a:solidFill>
                <a:latin typeface="Arial"/>
                <a:ea typeface="Arial"/>
                <a:cs typeface="Arial"/>
                <a:sym typeface="Arial"/>
              </a:defRPr>
            </a:lvl8pPr>
            <a:lvl9pPr indent="0" lvl="8" marL="0" algn="ctr">
              <a:spcBef>
                <a:spcPts val="0"/>
              </a:spcBef>
              <a:buNone/>
              <a:defRPr b="1" i="0" sz="10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Purdue Logo" id="32" name="Google Shape;32;p3"/>
          <p:cNvPicPr preferRelativeResize="0"/>
          <p:nvPr/>
        </p:nvPicPr>
        <p:blipFill rotWithShape="1">
          <a:blip r:embed="rId3">
            <a:alphaModFix/>
          </a:blip>
          <a:srcRect b="0" l="0" r="0" t="0"/>
          <a:stretch/>
        </p:blipFill>
        <p:spPr>
          <a:xfrm>
            <a:off x="1020306" y="5972250"/>
            <a:ext cx="2463665" cy="44099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122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Copy">
  <p:cSld name="Content Slide - Copy">
    <p:bg>
      <p:bgPr>
        <a:solidFill>
          <a:schemeClr val="accent4"/>
        </a:solidFill>
      </p:bgPr>
    </p:bg>
    <p:spTree>
      <p:nvGrpSpPr>
        <p:cNvPr id="33" name="Shape 33"/>
        <p:cNvGrpSpPr/>
        <p:nvPr/>
      </p:nvGrpSpPr>
      <p:grpSpPr>
        <a:xfrm>
          <a:off x="0" y="0"/>
          <a:ext cx="0" cy="0"/>
          <a:chOff x="0" y="0"/>
          <a:chExt cx="0" cy="0"/>
        </a:xfrm>
      </p:grpSpPr>
      <p:pic>
        <p:nvPicPr>
          <p:cNvPr id="34" name="Google Shape;34;p4"/>
          <p:cNvPicPr preferRelativeResize="0"/>
          <p:nvPr/>
        </p:nvPicPr>
        <p:blipFill rotWithShape="1">
          <a:blip r:embed="rId2">
            <a:alphaModFix/>
          </a:blip>
          <a:srcRect b="0" l="0" r="0" t="0"/>
          <a:stretch/>
        </p:blipFill>
        <p:spPr>
          <a:xfrm>
            <a:off x="7009" y="0"/>
            <a:ext cx="11514667" cy="914400"/>
          </a:xfrm>
          <a:prstGeom prst="rect">
            <a:avLst/>
          </a:prstGeom>
          <a:noFill/>
          <a:ln>
            <a:noFill/>
          </a:ln>
        </p:spPr>
      </p:pic>
      <p:sp>
        <p:nvSpPr>
          <p:cNvPr id="35" name="Google Shape;35;p4"/>
          <p:cNvSpPr txBox="1"/>
          <p:nvPr>
            <p:ph type="ctrTitle"/>
          </p:nvPr>
        </p:nvSpPr>
        <p:spPr>
          <a:xfrm>
            <a:off x="1043554" y="442674"/>
            <a:ext cx="9234309" cy="51244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2"/>
              </a:buClr>
              <a:buSzPts val="3600"/>
              <a:buFont typeface="Arial"/>
              <a:buNone/>
              <a:defRPr b="1" i="1" sz="3600" cap="none">
                <a:solidFill>
                  <a:schemeClr val="l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 type="subTitle"/>
          </p:nvPr>
        </p:nvSpPr>
        <p:spPr>
          <a:xfrm>
            <a:off x="1043553" y="1345167"/>
            <a:ext cx="7321993" cy="341599"/>
          </a:xfrm>
          <a:prstGeom prst="rect">
            <a:avLst/>
          </a:prstGeom>
          <a:noFill/>
          <a:ln>
            <a:noFill/>
          </a:ln>
        </p:spPr>
        <p:txBody>
          <a:bodyPr anchorCtr="0" anchor="t" bIns="0" lIns="0" spcFirstLastPara="1" rIns="0" wrap="square" tIns="0">
            <a:spAutoFit/>
          </a:bodyPr>
          <a:lstStyle>
            <a:lvl1pPr lvl="0" algn="l">
              <a:lnSpc>
                <a:spcPct val="100000"/>
              </a:lnSpc>
              <a:spcBef>
                <a:spcPts val="1000"/>
              </a:spcBef>
              <a:spcAft>
                <a:spcPts val="0"/>
              </a:spcAft>
              <a:buSzPts val="2200"/>
              <a:buNone/>
              <a:defRPr b="1" i="0" sz="2200">
                <a:solidFill>
                  <a:schemeClr val="accent2"/>
                </a:solidFill>
                <a:latin typeface="Arial"/>
                <a:ea typeface="Arial"/>
                <a:cs typeface="Arial"/>
                <a:sym typeface="Arial"/>
              </a:defRPr>
            </a:lvl1pPr>
            <a:lvl2pPr lvl="1" algn="ctr">
              <a:lnSpc>
                <a:spcPct val="100000"/>
              </a:lnSpc>
              <a:spcBef>
                <a:spcPts val="1000"/>
              </a:spcBef>
              <a:spcAft>
                <a:spcPts val="0"/>
              </a:spcAft>
              <a:buSzPts val="1900"/>
              <a:buNone/>
              <a:defRPr sz="19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7" name="Google Shape;37;p4"/>
          <p:cNvSpPr txBox="1"/>
          <p:nvPr>
            <p:ph idx="2" type="body"/>
          </p:nvPr>
        </p:nvSpPr>
        <p:spPr>
          <a:xfrm>
            <a:off x="1950849" y="1962540"/>
            <a:ext cx="7366000" cy="3411537"/>
          </a:xfrm>
          <a:prstGeom prst="rect">
            <a:avLst/>
          </a:prstGeom>
          <a:noFill/>
          <a:ln>
            <a:noFill/>
          </a:ln>
        </p:spPr>
        <p:txBody>
          <a:bodyPr anchorCtr="0" anchor="t" bIns="0" lIns="0" spcFirstLastPara="1" rIns="0" wrap="square" tIns="0">
            <a:normAutofit/>
          </a:bodyPr>
          <a:lstStyle>
            <a:lvl1pPr indent="-342900" lvl="0" marL="457200" marR="0" algn="l">
              <a:lnSpc>
                <a:spcPct val="100000"/>
              </a:lnSpc>
              <a:spcBef>
                <a:spcPts val="0"/>
              </a:spcBef>
              <a:spcAft>
                <a:spcPts val="0"/>
              </a:spcAft>
              <a:buClr>
                <a:schemeClr val="dk1"/>
              </a:buClr>
              <a:buSzPts val="1800"/>
              <a:buFont typeface="Noto Sans Symbols"/>
              <a:buChar char="▪"/>
              <a:defRPr b="0" i="0" sz="1800">
                <a:solidFill>
                  <a:schemeClr val="dk1"/>
                </a:solidFill>
                <a:latin typeface="Arial"/>
                <a:ea typeface="Arial"/>
                <a:cs typeface="Arial"/>
                <a:sym typeface="Aria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8" name="Google Shape;38;p4"/>
          <p:cNvSpPr txBox="1"/>
          <p:nvPr>
            <p:ph idx="10" type="dt"/>
          </p:nvPr>
        </p:nvSpPr>
        <p:spPr>
          <a:xfrm>
            <a:off x="10136783" y="6202177"/>
            <a:ext cx="1037760"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0" i="0" sz="10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9" name="Google Shape;39;p4"/>
          <p:cNvCxnSpPr/>
          <p:nvPr/>
        </p:nvCxnSpPr>
        <p:spPr>
          <a:xfrm>
            <a:off x="11200667" y="6270568"/>
            <a:ext cx="0" cy="160020"/>
          </a:xfrm>
          <a:prstGeom prst="straightConnector1">
            <a:avLst/>
          </a:prstGeom>
          <a:noFill/>
          <a:ln cap="flat" cmpd="sng" w="9525">
            <a:solidFill>
              <a:schemeClr val="dk1"/>
            </a:solidFill>
            <a:prstDash val="solid"/>
            <a:round/>
            <a:headEnd len="sm" w="sm" type="none"/>
            <a:tailEnd len="sm" w="sm" type="none"/>
          </a:ln>
        </p:spPr>
      </p:cxnSp>
      <p:sp>
        <p:nvSpPr>
          <p:cNvPr id="40" name="Google Shape;40;p4"/>
          <p:cNvSpPr/>
          <p:nvPr>
            <p:ph idx="12" type="sldNum"/>
          </p:nvPr>
        </p:nvSpPr>
        <p:spPr>
          <a:xfrm>
            <a:off x="11206124" y="6181281"/>
            <a:ext cx="487680" cy="365760"/>
          </a:xfrm>
          <a:prstGeom prst="ellipse">
            <a:avLst/>
          </a:prstGeom>
          <a:noFill/>
          <a:ln>
            <a:noFill/>
          </a:ln>
        </p:spPr>
        <p:txBody>
          <a:bodyPr anchorCtr="0" anchor="ctr" bIns="45700" lIns="18275" spcFirstLastPara="1" rIns="18275" wrap="square" tIns="45700">
            <a:noAutofit/>
          </a:bodyPr>
          <a:lstStyle>
            <a:lvl1pPr indent="0" lvl="0" marL="0" algn="ctr">
              <a:spcBef>
                <a:spcPts val="0"/>
              </a:spcBef>
              <a:buNone/>
              <a:defRPr b="1" i="0" sz="1000">
                <a:solidFill>
                  <a:schemeClr val="dk1"/>
                </a:solidFill>
                <a:latin typeface="Arial"/>
                <a:ea typeface="Arial"/>
                <a:cs typeface="Arial"/>
                <a:sym typeface="Arial"/>
              </a:defRPr>
            </a:lvl1pPr>
            <a:lvl2pPr indent="0" lvl="1" marL="0" algn="ctr">
              <a:spcBef>
                <a:spcPts val="0"/>
              </a:spcBef>
              <a:buNone/>
              <a:defRPr b="1" i="0" sz="1000">
                <a:solidFill>
                  <a:schemeClr val="dk1"/>
                </a:solidFill>
                <a:latin typeface="Arial"/>
                <a:ea typeface="Arial"/>
                <a:cs typeface="Arial"/>
                <a:sym typeface="Arial"/>
              </a:defRPr>
            </a:lvl2pPr>
            <a:lvl3pPr indent="0" lvl="2" marL="0" algn="ctr">
              <a:spcBef>
                <a:spcPts val="0"/>
              </a:spcBef>
              <a:buNone/>
              <a:defRPr b="1" i="0" sz="1000">
                <a:solidFill>
                  <a:schemeClr val="dk1"/>
                </a:solidFill>
                <a:latin typeface="Arial"/>
                <a:ea typeface="Arial"/>
                <a:cs typeface="Arial"/>
                <a:sym typeface="Arial"/>
              </a:defRPr>
            </a:lvl3pPr>
            <a:lvl4pPr indent="0" lvl="3" marL="0" algn="ctr">
              <a:spcBef>
                <a:spcPts val="0"/>
              </a:spcBef>
              <a:buNone/>
              <a:defRPr b="1" i="0" sz="1000">
                <a:solidFill>
                  <a:schemeClr val="dk1"/>
                </a:solidFill>
                <a:latin typeface="Arial"/>
                <a:ea typeface="Arial"/>
                <a:cs typeface="Arial"/>
                <a:sym typeface="Arial"/>
              </a:defRPr>
            </a:lvl4pPr>
            <a:lvl5pPr indent="0" lvl="4" marL="0" algn="ctr">
              <a:spcBef>
                <a:spcPts val="0"/>
              </a:spcBef>
              <a:buNone/>
              <a:defRPr b="1" i="0" sz="1000">
                <a:solidFill>
                  <a:schemeClr val="dk1"/>
                </a:solidFill>
                <a:latin typeface="Arial"/>
                <a:ea typeface="Arial"/>
                <a:cs typeface="Arial"/>
                <a:sym typeface="Arial"/>
              </a:defRPr>
            </a:lvl5pPr>
            <a:lvl6pPr indent="0" lvl="5" marL="0" algn="ctr">
              <a:spcBef>
                <a:spcPts val="0"/>
              </a:spcBef>
              <a:buNone/>
              <a:defRPr b="1" i="0" sz="1000">
                <a:solidFill>
                  <a:schemeClr val="dk1"/>
                </a:solidFill>
                <a:latin typeface="Arial"/>
                <a:ea typeface="Arial"/>
                <a:cs typeface="Arial"/>
                <a:sym typeface="Arial"/>
              </a:defRPr>
            </a:lvl6pPr>
            <a:lvl7pPr indent="0" lvl="6" marL="0" algn="ctr">
              <a:spcBef>
                <a:spcPts val="0"/>
              </a:spcBef>
              <a:buNone/>
              <a:defRPr b="1" i="0" sz="1000">
                <a:solidFill>
                  <a:schemeClr val="dk1"/>
                </a:solidFill>
                <a:latin typeface="Arial"/>
                <a:ea typeface="Arial"/>
                <a:cs typeface="Arial"/>
                <a:sym typeface="Arial"/>
              </a:defRPr>
            </a:lvl7pPr>
            <a:lvl8pPr indent="0" lvl="7" marL="0" algn="ctr">
              <a:spcBef>
                <a:spcPts val="0"/>
              </a:spcBef>
              <a:buNone/>
              <a:defRPr b="1" i="0" sz="1000">
                <a:solidFill>
                  <a:schemeClr val="dk1"/>
                </a:solidFill>
                <a:latin typeface="Arial"/>
                <a:ea typeface="Arial"/>
                <a:cs typeface="Arial"/>
                <a:sym typeface="Arial"/>
              </a:defRPr>
            </a:lvl8pPr>
            <a:lvl9pPr indent="0" lvl="8" marL="0" algn="ctr">
              <a:spcBef>
                <a:spcPts val="0"/>
              </a:spcBef>
              <a:buNone/>
              <a:defRPr b="1" i="0" sz="10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Purdue Logo" id="41" name="Google Shape;41;p4"/>
          <p:cNvPicPr preferRelativeResize="0"/>
          <p:nvPr/>
        </p:nvPicPr>
        <p:blipFill rotWithShape="1">
          <a:blip r:embed="rId3">
            <a:alphaModFix/>
          </a:blip>
          <a:srcRect b="0" l="0" r="0" t="0"/>
          <a:stretch/>
        </p:blipFill>
        <p:spPr>
          <a:xfrm>
            <a:off x="1020306" y="5972250"/>
            <a:ext cx="2463665" cy="44099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32">
          <p15:clr>
            <a:srgbClr val="FBAE40"/>
          </p15:clr>
        </p15:guide>
        <p15:guide id="7" pos="1224">
          <p15:clr>
            <a:srgbClr val="FBAE40"/>
          </p15:clr>
        </p15:guide>
        <p15:guide id="8" pos="648">
          <p15:clr>
            <a:srgbClr val="FBAE40"/>
          </p15:clr>
        </p15:guide>
        <p15:guide id="9" pos="15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Copy &amp; Pic/Chart">
  <p:cSld name="Content Slide - Copy &amp; Pic/Chart">
    <p:bg>
      <p:bgPr>
        <a:solidFill>
          <a:schemeClr val="accent4"/>
        </a:solidFill>
      </p:bgPr>
    </p:bg>
    <p:spTree>
      <p:nvGrpSpPr>
        <p:cNvPr id="42" name="Shape 42"/>
        <p:cNvGrpSpPr/>
        <p:nvPr/>
      </p:nvGrpSpPr>
      <p:grpSpPr>
        <a:xfrm>
          <a:off x="0" y="0"/>
          <a:ext cx="0" cy="0"/>
          <a:chOff x="0" y="0"/>
          <a:chExt cx="0" cy="0"/>
        </a:xfrm>
      </p:grpSpPr>
      <p:pic>
        <p:nvPicPr>
          <p:cNvPr id="43" name="Google Shape;43;p5"/>
          <p:cNvPicPr preferRelativeResize="0"/>
          <p:nvPr/>
        </p:nvPicPr>
        <p:blipFill rotWithShape="1">
          <a:blip r:embed="rId2">
            <a:alphaModFix/>
          </a:blip>
          <a:srcRect b="0" l="0" r="0" t="0"/>
          <a:stretch/>
        </p:blipFill>
        <p:spPr>
          <a:xfrm>
            <a:off x="7009" y="0"/>
            <a:ext cx="11514667" cy="914400"/>
          </a:xfrm>
          <a:prstGeom prst="rect">
            <a:avLst/>
          </a:prstGeom>
          <a:noFill/>
          <a:ln>
            <a:noFill/>
          </a:ln>
        </p:spPr>
      </p:pic>
      <p:sp>
        <p:nvSpPr>
          <p:cNvPr id="44" name="Google Shape;44;p5"/>
          <p:cNvSpPr txBox="1"/>
          <p:nvPr>
            <p:ph type="ctrTitle"/>
          </p:nvPr>
        </p:nvSpPr>
        <p:spPr>
          <a:xfrm>
            <a:off x="1043553" y="442674"/>
            <a:ext cx="9234309" cy="51244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2"/>
              </a:buClr>
              <a:buSzPts val="3600"/>
              <a:buFont typeface="Arial"/>
              <a:buNone/>
              <a:defRPr b="1" i="1" sz="3600" cap="none">
                <a:solidFill>
                  <a:schemeClr val="l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subTitle"/>
          </p:nvPr>
        </p:nvSpPr>
        <p:spPr>
          <a:xfrm>
            <a:off x="1043553" y="1345166"/>
            <a:ext cx="7288495" cy="338554"/>
          </a:xfrm>
          <a:prstGeom prst="rect">
            <a:avLst/>
          </a:prstGeom>
          <a:noFill/>
          <a:ln>
            <a:noFill/>
          </a:ln>
        </p:spPr>
        <p:txBody>
          <a:bodyPr anchorCtr="0" anchor="t" bIns="0" lIns="0" spcFirstLastPara="1" rIns="0" wrap="square" tIns="0">
            <a:spAutoFit/>
          </a:bodyPr>
          <a:lstStyle>
            <a:lvl1pPr lvl="0" algn="l">
              <a:lnSpc>
                <a:spcPct val="100000"/>
              </a:lnSpc>
              <a:spcBef>
                <a:spcPts val="1000"/>
              </a:spcBef>
              <a:spcAft>
                <a:spcPts val="0"/>
              </a:spcAft>
              <a:buSzPts val="2200"/>
              <a:buNone/>
              <a:defRPr b="1" i="0" sz="2200">
                <a:solidFill>
                  <a:schemeClr val="accent2"/>
                </a:solidFill>
                <a:latin typeface="Arial"/>
                <a:ea typeface="Arial"/>
                <a:cs typeface="Arial"/>
                <a:sym typeface="Arial"/>
              </a:defRPr>
            </a:lvl1pPr>
            <a:lvl2pPr lvl="1" algn="ctr">
              <a:lnSpc>
                <a:spcPct val="100000"/>
              </a:lnSpc>
              <a:spcBef>
                <a:spcPts val="1000"/>
              </a:spcBef>
              <a:spcAft>
                <a:spcPts val="0"/>
              </a:spcAft>
              <a:buSzPts val="1900"/>
              <a:buNone/>
              <a:defRPr sz="19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46" name="Google Shape;46;p5"/>
          <p:cNvSpPr txBox="1"/>
          <p:nvPr>
            <p:ph idx="2" type="body"/>
          </p:nvPr>
        </p:nvSpPr>
        <p:spPr>
          <a:xfrm>
            <a:off x="1943100" y="1917389"/>
            <a:ext cx="4591332" cy="3411537"/>
          </a:xfrm>
          <a:prstGeom prst="rect">
            <a:avLst/>
          </a:prstGeom>
          <a:noFill/>
          <a:ln>
            <a:noFill/>
          </a:ln>
        </p:spPr>
        <p:txBody>
          <a:bodyPr anchorCtr="0" anchor="t" bIns="0" lIns="0" spcFirstLastPara="1" rIns="0" wrap="square" tIns="0">
            <a:normAutofit/>
          </a:bodyPr>
          <a:lstStyle>
            <a:lvl1pPr indent="-342900" lvl="0" marL="457200" marR="0" algn="l">
              <a:lnSpc>
                <a:spcPct val="100000"/>
              </a:lnSpc>
              <a:spcBef>
                <a:spcPts val="0"/>
              </a:spcBef>
              <a:spcAft>
                <a:spcPts val="0"/>
              </a:spcAft>
              <a:buClr>
                <a:schemeClr val="dk1"/>
              </a:buClr>
              <a:buSzPts val="1800"/>
              <a:buFont typeface="Noto Sans Symbols"/>
              <a:buChar char="▪"/>
              <a:defRPr b="0" i="0" sz="1800">
                <a:solidFill>
                  <a:schemeClr val="dk1"/>
                </a:solidFill>
                <a:latin typeface="Arial"/>
                <a:ea typeface="Arial"/>
                <a:cs typeface="Arial"/>
                <a:sym typeface="Aria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descr="Picture or Chart" id="47" name="Google Shape;47;p5"/>
          <p:cNvSpPr txBox="1"/>
          <p:nvPr>
            <p:ph idx="3" type="body"/>
          </p:nvPr>
        </p:nvSpPr>
        <p:spPr>
          <a:xfrm>
            <a:off x="6803762" y="1920876"/>
            <a:ext cx="4837905" cy="2982913"/>
          </a:xfrm>
          <a:prstGeom prst="rect">
            <a:avLst/>
          </a:prstGeom>
          <a:noFill/>
          <a:ln>
            <a:noFill/>
          </a:ln>
        </p:spPr>
        <p:txBody>
          <a:bodyPr anchorCtr="0" anchor="ctr" bIns="0" lIns="0" spcFirstLastPara="1" rIns="0" wrap="square" tIns="0">
            <a:normAutofit/>
          </a:bodyPr>
          <a:lstStyle>
            <a:lvl1pPr indent="-342900" lvl="0" marL="457200" algn="ctr">
              <a:lnSpc>
                <a:spcPct val="100000"/>
              </a:lnSpc>
              <a:spcBef>
                <a:spcPts val="1000"/>
              </a:spcBef>
              <a:spcAft>
                <a:spcPts val="0"/>
              </a:spcAft>
              <a:buSzPts val="1800"/>
              <a:buChar char="•"/>
              <a:defRPr b="0" i="0">
                <a:solidFill>
                  <a:schemeClr val="dk1"/>
                </a:solidFill>
                <a:latin typeface="Arial"/>
                <a:ea typeface="Arial"/>
                <a:cs typeface="Arial"/>
                <a:sym typeface="Aria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228600" lvl="3" marL="1828800" algn="ctr">
              <a:lnSpc>
                <a:spcPct val="100000"/>
              </a:lnSpc>
              <a:spcBef>
                <a:spcPts val="1000"/>
              </a:spcBef>
              <a:spcAft>
                <a:spcPts val="0"/>
              </a:spcAft>
              <a:buSzPts val="1600"/>
              <a:buNone/>
              <a:defRPr>
                <a:solidFill>
                  <a:schemeClr val="dk1"/>
                </a:solidFill>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pic>
        <p:nvPicPr>
          <p:cNvPr descr="Purdue Logo" id="48" name="Google Shape;48;p5"/>
          <p:cNvPicPr preferRelativeResize="0"/>
          <p:nvPr/>
        </p:nvPicPr>
        <p:blipFill rotWithShape="1">
          <a:blip r:embed="rId3">
            <a:alphaModFix/>
          </a:blip>
          <a:srcRect b="0" l="0" r="0" t="0"/>
          <a:stretch/>
        </p:blipFill>
        <p:spPr>
          <a:xfrm>
            <a:off x="1020306" y="5972250"/>
            <a:ext cx="2463665" cy="440990"/>
          </a:xfrm>
          <a:prstGeom prst="rect">
            <a:avLst/>
          </a:prstGeom>
          <a:noFill/>
          <a:ln>
            <a:noFill/>
          </a:ln>
        </p:spPr>
      </p:pic>
      <p:sp>
        <p:nvSpPr>
          <p:cNvPr id="49" name="Google Shape;49;p5"/>
          <p:cNvSpPr txBox="1"/>
          <p:nvPr>
            <p:ph idx="10" type="dt"/>
          </p:nvPr>
        </p:nvSpPr>
        <p:spPr>
          <a:xfrm>
            <a:off x="10049694" y="6202177"/>
            <a:ext cx="1124849"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0" i="0" sz="10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0" name="Google Shape;50;p5"/>
          <p:cNvCxnSpPr/>
          <p:nvPr/>
        </p:nvCxnSpPr>
        <p:spPr>
          <a:xfrm>
            <a:off x="11200667" y="6270568"/>
            <a:ext cx="0" cy="160020"/>
          </a:xfrm>
          <a:prstGeom prst="straightConnector1">
            <a:avLst/>
          </a:prstGeom>
          <a:noFill/>
          <a:ln cap="flat" cmpd="sng" w="9525">
            <a:solidFill>
              <a:schemeClr val="dk1"/>
            </a:solidFill>
            <a:prstDash val="solid"/>
            <a:round/>
            <a:headEnd len="sm" w="sm" type="none"/>
            <a:tailEnd len="sm" w="sm" type="none"/>
          </a:ln>
        </p:spPr>
      </p:cxnSp>
      <p:sp>
        <p:nvSpPr>
          <p:cNvPr id="51" name="Google Shape;51;p5"/>
          <p:cNvSpPr/>
          <p:nvPr>
            <p:ph idx="12" type="sldNum"/>
          </p:nvPr>
        </p:nvSpPr>
        <p:spPr>
          <a:xfrm>
            <a:off x="11213873" y="6181281"/>
            <a:ext cx="487680" cy="365760"/>
          </a:xfrm>
          <a:prstGeom prst="ellipse">
            <a:avLst/>
          </a:prstGeom>
          <a:noFill/>
          <a:ln>
            <a:noFill/>
          </a:ln>
        </p:spPr>
        <p:txBody>
          <a:bodyPr anchorCtr="0" anchor="ctr" bIns="45700" lIns="18275" spcFirstLastPara="1" rIns="18275" wrap="square" tIns="45700">
            <a:noAutofit/>
          </a:bodyPr>
          <a:lstStyle>
            <a:lvl1pPr indent="0" lvl="0" marL="0" algn="ctr">
              <a:spcBef>
                <a:spcPts val="0"/>
              </a:spcBef>
              <a:buNone/>
              <a:defRPr b="1" i="0" sz="1000">
                <a:solidFill>
                  <a:schemeClr val="dk1"/>
                </a:solidFill>
                <a:latin typeface="Arial"/>
                <a:ea typeface="Arial"/>
                <a:cs typeface="Arial"/>
                <a:sym typeface="Arial"/>
              </a:defRPr>
            </a:lvl1pPr>
            <a:lvl2pPr indent="0" lvl="1" marL="0" algn="ctr">
              <a:spcBef>
                <a:spcPts val="0"/>
              </a:spcBef>
              <a:buNone/>
              <a:defRPr b="1" i="0" sz="1000">
                <a:solidFill>
                  <a:schemeClr val="dk1"/>
                </a:solidFill>
                <a:latin typeface="Arial"/>
                <a:ea typeface="Arial"/>
                <a:cs typeface="Arial"/>
                <a:sym typeface="Arial"/>
              </a:defRPr>
            </a:lvl2pPr>
            <a:lvl3pPr indent="0" lvl="2" marL="0" algn="ctr">
              <a:spcBef>
                <a:spcPts val="0"/>
              </a:spcBef>
              <a:buNone/>
              <a:defRPr b="1" i="0" sz="1000">
                <a:solidFill>
                  <a:schemeClr val="dk1"/>
                </a:solidFill>
                <a:latin typeface="Arial"/>
                <a:ea typeface="Arial"/>
                <a:cs typeface="Arial"/>
                <a:sym typeface="Arial"/>
              </a:defRPr>
            </a:lvl3pPr>
            <a:lvl4pPr indent="0" lvl="3" marL="0" algn="ctr">
              <a:spcBef>
                <a:spcPts val="0"/>
              </a:spcBef>
              <a:buNone/>
              <a:defRPr b="1" i="0" sz="1000">
                <a:solidFill>
                  <a:schemeClr val="dk1"/>
                </a:solidFill>
                <a:latin typeface="Arial"/>
                <a:ea typeface="Arial"/>
                <a:cs typeface="Arial"/>
                <a:sym typeface="Arial"/>
              </a:defRPr>
            </a:lvl4pPr>
            <a:lvl5pPr indent="0" lvl="4" marL="0" algn="ctr">
              <a:spcBef>
                <a:spcPts val="0"/>
              </a:spcBef>
              <a:buNone/>
              <a:defRPr b="1" i="0" sz="1000">
                <a:solidFill>
                  <a:schemeClr val="dk1"/>
                </a:solidFill>
                <a:latin typeface="Arial"/>
                <a:ea typeface="Arial"/>
                <a:cs typeface="Arial"/>
                <a:sym typeface="Arial"/>
              </a:defRPr>
            </a:lvl5pPr>
            <a:lvl6pPr indent="0" lvl="5" marL="0" algn="ctr">
              <a:spcBef>
                <a:spcPts val="0"/>
              </a:spcBef>
              <a:buNone/>
              <a:defRPr b="1" i="0" sz="1000">
                <a:solidFill>
                  <a:schemeClr val="dk1"/>
                </a:solidFill>
                <a:latin typeface="Arial"/>
                <a:ea typeface="Arial"/>
                <a:cs typeface="Arial"/>
                <a:sym typeface="Arial"/>
              </a:defRPr>
            </a:lvl6pPr>
            <a:lvl7pPr indent="0" lvl="6" marL="0" algn="ctr">
              <a:spcBef>
                <a:spcPts val="0"/>
              </a:spcBef>
              <a:buNone/>
              <a:defRPr b="1" i="0" sz="1000">
                <a:solidFill>
                  <a:schemeClr val="dk1"/>
                </a:solidFill>
                <a:latin typeface="Arial"/>
                <a:ea typeface="Arial"/>
                <a:cs typeface="Arial"/>
                <a:sym typeface="Arial"/>
              </a:defRPr>
            </a:lvl7pPr>
            <a:lvl8pPr indent="0" lvl="7" marL="0" algn="ctr">
              <a:spcBef>
                <a:spcPts val="0"/>
              </a:spcBef>
              <a:buNone/>
              <a:defRPr b="1" i="0" sz="1000">
                <a:solidFill>
                  <a:schemeClr val="dk1"/>
                </a:solidFill>
                <a:latin typeface="Arial"/>
                <a:ea typeface="Arial"/>
                <a:cs typeface="Arial"/>
                <a:sym typeface="Arial"/>
              </a:defRPr>
            </a:lvl8pPr>
            <a:lvl9pPr indent="0" lvl="8" marL="0" algn="ctr">
              <a:spcBef>
                <a:spcPts val="0"/>
              </a:spcBef>
              <a:buNone/>
              <a:defRPr b="1" i="0" sz="10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648">
          <p15:clr>
            <a:srgbClr val="FBAE40"/>
          </p15:clr>
        </p15:guide>
        <p15:guide id="8" pos="12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Picture">
  <p:cSld name="Content Slide - Picture">
    <p:bg>
      <p:bgPr>
        <a:solidFill>
          <a:schemeClr val="accent4"/>
        </a:solidFill>
      </p:bgPr>
    </p:bg>
    <p:spTree>
      <p:nvGrpSpPr>
        <p:cNvPr id="52" name="Shape 52"/>
        <p:cNvGrpSpPr/>
        <p:nvPr/>
      </p:nvGrpSpPr>
      <p:grpSpPr>
        <a:xfrm>
          <a:off x="0" y="0"/>
          <a:ext cx="0" cy="0"/>
          <a:chOff x="0" y="0"/>
          <a:chExt cx="0" cy="0"/>
        </a:xfrm>
      </p:grpSpPr>
      <p:sp>
        <p:nvSpPr>
          <p:cNvPr descr="Picture Description" id="53" name="Google Shape;53;p6"/>
          <p:cNvSpPr/>
          <p:nvPr>
            <p:ph idx="2" type="pic"/>
          </p:nvPr>
        </p:nvSpPr>
        <p:spPr>
          <a:xfrm>
            <a:off x="0" y="0"/>
            <a:ext cx="12192000" cy="6858000"/>
          </a:xfrm>
          <a:prstGeom prst="rect">
            <a:avLst/>
          </a:prstGeom>
          <a:noFill/>
          <a:ln>
            <a:noFill/>
          </a:ln>
        </p:spPr>
      </p:sp>
      <p:sp>
        <p:nvSpPr>
          <p:cNvPr id="54" name="Google Shape;54;p6"/>
          <p:cNvSpPr txBox="1"/>
          <p:nvPr>
            <p:ph type="ctrTitle"/>
          </p:nvPr>
        </p:nvSpPr>
        <p:spPr>
          <a:xfrm>
            <a:off x="1035804" y="304800"/>
            <a:ext cx="3838891" cy="1004121"/>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1"/>
              </a:buClr>
              <a:buSzPts val="1800"/>
              <a:buFont typeface="Arial"/>
              <a:buNone/>
              <a:defRPr b="1" i="0" sz="18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Purdue Logo" id="55" name="Google Shape;55;p6"/>
          <p:cNvPicPr preferRelativeResize="0"/>
          <p:nvPr/>
        </p:nvPicPr>
        <p:blipFill rotWithShape="1">
          <a:blip r:embed="rId2">
            <a:alphaModFix/>
          </a:blip>
          <a:srcRect b="0" l="0" r="0" t="0"/>
          <a:stretch/>
        </p:blipFill>
        <p:spPr>
          <a:xfrm>
            <a:off x="1020306" y="5972250"/>
            <a:ext cx="2463665" cy="440990"/>
          </a:xfrm>
          <a:prstGeom prst="rect">
            <a:avLst/>
          </a:prstGeom>
          <a:noFill/>
          <a:ln>
            <a:noFill/>
          </a:ln>
        </p:spPr>
      </p:pic>
      <p:pic>
        <p:nvPicPr>
          <p:cNvPr id="56" name="Google Shape;56;p6"/>
          <p:cNvPicPr preferRelativeResize="0"/>
          <p:nvPr/>
        </p:nvPicPr>
        <p:blipFill rotWithShape="1">
          <a:blip r:embed="rId3">
            <a:alphaModFix/>
          </a:blip>
          <a:srcRect b="0" l="0" r="0" t="0"/>
          <a:stretch/>
        </p:blipFill>
        <p:spPr>
          <a:xfrm>
            <a:off x="9821333" y="0"/>
            <a:ext cx="2370667" cy="6858000"/>
          </a:xfrm>
          <a:prstGeom prst="rect">
            <a:avLst/>
          </a:prstGeom>
          <a:noFill/>
          <a:ln>
            <a:noFill/>
          </a:ln>
        </p:spPr>
      </p:pic>
      <p:sp>
        <p:nvSpPr>
          <p:cNvPr id="57" name="Google Shape;57;p6"/>
          <p:cNvSpPr txBox="1"/>
          <p:nvPr>
            <p:ph idx="10" type="dt"/>
          </p:nvPr>
        </p:nvSpPr>
        <p:spPr>
          <a:xfrm>
            <a:off x="10032276" y="6202177"/>
            <a:ext cx="1142267"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8" name="Google Shape;58;p6"/>
          <p:cNvCxnSpPr/>
          <p:nvPr/>
        </p:nvCxnSpPr>
        <p:spPr>
          <a:xfrm>
            <a:off x="11200667" y="6270568"/>
            <a:ext cx="0" cy="160020"/>
          </a:xfrm>
          <a:prstGeom prst="straightConnector1">
            <a:avLst/>
          </a:prstGeom>
          <a:noFill/>
          <a:ln cap="flat" cmpd="sng" w="9525">
            <a:solidFill>
              <a:schemeClr val="accent4"/>
            </a:solidFill>
            <a:prstDash val="solid"/>
            <a:round/>
            <a:headEnd len="sm" w="sm" type="none"/>
            <a:tailEnd len="sm" w="sm" type="none"/>
          </a:ln>
        </p:spPr>
      </p:cxnSp>
      <p:sp>
        <p:nvSpPr>
          <p:cNvPr id="59" name="Google Shape;59;p6"/>
          <p:cNvSpPr/>
          <p:nvPr>
            <p:ph idx="12" type="sldNum"/>
          </p:nvPr>
        </p:nvSpPr>
        <p:spPr>
          <a:xfrm>
            <a:off x="11206124" y="6181281"/>
            <a:ext cx="487680" cy="365760"/>
          </a:xfrm>
          <a:prstGeom prst="ellipse">
            <a:avLst/>
          </a:prstGeom>
          <a:noFill/>
          <a:ln>
            <a:noFill/>
          </a:ln>
        </p:spPr>
        <p:txBody>
          <a:bodyPr anchorCtr="0" anchor="ctr" bIns="45700" lIns="18275" spcFirstLastPara="1" rIns="18275" wrap="square" tIns="45700">
            <a:noAutofit/>
          </a:bodyPr>
          <a:lstStyle>
            <a:lvl1pPr indent="0" lvl="0" marL="0" algn="ctr">
              <a:spcBef>
                <a:spcPts val="0"/>
              </a:spcBef>
              <a:buNone/>
              <a:defRPr b="1" i="0" sz="1000">
                <a:solidFill>
                  <a:schemeClr val="accent4"/>
                </a:solidFill>
                <a:latin typeface="Arial"/>
                <a:ea typeface="Arial"/>
                <a:cs typeface="Arial"/>
                <a:sym typeface="Arial"/>
              </a:defRPr>
            </a:lvl1pPr>
            <a:lvl2pPr indent="0" lvl="1" marL="0" algn="ctr">
              <a:spcBef>
                <a:spcPts val="0"/>
              </a:spcBef>
              <a:buNone/>
              <a:defRPr b="1" i="0" sz="1000">
                <a:solidFill>
                  <a:schemeClr val="accent4"/>
                </a:solidFill>
                <a:latin typeface="Arial"/>
                <a:ea typeface="Arial"/>
                <a:cs typeface="Arial"/>
                <a:sym typeface="Arial"/>
              </a:defRPr>
            </a:lvl2pPr>
            <a:lvl3pPr indent="0" lvl="2" marL="0" algn="ctr">
              <a:spcBef>
                <a:spcPts val="0"/>
              </a:spcBef>
              <a:buNone/>
              <a:defRPr b="1" i="0" sz="1000">
                <a:solidFill>
                  <a:schemeClr val="accent4"/>
                </a:solidFill>
                <a:latin typeface="Arial"/>
                <a:ea typeface="Arial"/>
                <a:cs typeface="Arial"/>
                <a:sym typeface="Arial"/>
              </a:defRPr>
            </a:lvl3pPr>
            <a:lvl4pPr indent="0" lvl="3" marL="0" algn="ctr">
              <a:spcBef>
                <a:spcPts val="0"/>
              </a:spcBef>
              <a:buNone/>
              <a:defRPr b="1" i="0" sz="1000">
                <a:solidFill>
                  <a:schemeClr val="accent4"/>
                </a:solidFill>
                <a:latin typeface="Arial"/>
                <a:ea typeface="Arial"/>
                <a:cs typeface="Arial"/>
                <a:sym typeface="Arial"/>
              </a:defRPr>
            </a:lvl4pPr>
            <a:lvl5pPr indent="0" lvl="4" marL="0" algn="ctr">
              <a:spcBef>
                <a:spcPts val="0"/>
              </a:spcBef>
              <a:buNone/>
              <a:defRPr b="1" i="0" sz="1000">
                <a:solidFill>
                  <a:schemeClr val="accent4"/>
                </a:solidFill>
                <a:latin typeface="Arial"/>
                <a:ea typeface="Arial"/>
                <a:cs typeface="Arial"/>
                <a:sym typeface="Arial"/>
              </a:defRPr>
            </a:lvl5pPr>
            <a:lvl6pPr indent="0" lvl="5" marL="0" algn="ctr">
              <a:spcBef>
                <a:spcPts val="0"/>
              </a:spcBef>
              <a:buNone/>
              <a:defRPr b="1" i="0" sz="1000">
                <a:solidFill>
                  <a:schemeClr val="accent4"/>
                </a:solidFill>
                <a:latin typeface="Arial"/>
                <a:ea typeface="Arial"/>
                <a:cs typeface="Arial"/>
                <a:sym typeface="Arial"/>
              </a:defRPr>
            </a:lvl6pPr>
            <a:lvl7pPr indent="0" lvl="6" marL="0" algn="ctr">
              <a:spcBef>
                <a:spcPts val="0"/>
              </a:spcBef>
              <a:buNone/>
              <a:defRPr b="1" i="0" sz="1000">
                <a:solidFill>
                  <a:schemeClr val="accent4"/>
                </a:solidFill>
                <a:latin typeface="Arial"/>
                <a:ea typeface="Arial"/>
                <a:cs typeface="Arial"/>
                <a:sym typeface="Arial"/>
              </a:defRPr>
            </a:lvl7pPr>
            <a:lvl8pPr indent="0" lvl="7" marL="0" algn="ctr">
              <a:spcBef>
                <a:spcPts val="0"/>
              </a:spcBef>
              <a:buNone/>
              <a:defRPr b="1" i="0" sz="1000">
                <a:solidFill>
                  <a:schemeClr val="accent4"/>
                </a:solidFill>
                <a:latin typeface="Arial"/>
                <a:ea typeface="Arial"/>
                <a:cs typeface="Arial"/>
                <a:sym typeface="Arial"/>
              </a:defRPr>
            </a:lvl8pPr>
            <a:lvl9pPr indent="0" lvl="8" marL="0" algn="ctr">
              <a:spcBef>
                <a:spcPts val="0"/>
              </a:spcBef>
              <a:buNone/>
              <a:defRPr b="1" i="0" sz="10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352">
          <p15:clr>
            <a:srgbClr val="FBAE40"/>
          </p15:clr>
        </p15:guide>
        <p15:guide id="8" orient="horz" pos="192">
          <p15:clr>
            <a:srgbClr val="FBAE40"/>
          </p15:clr>
        </p15:guide>
        <p15:guide id="9" pos="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Fact/Highlight">
  <p:cSld name="Content Slide - Fact/Highlight">
    <p:bg>
      <p:bgPr>
        <a:solidFill>
          <a:schemeClr val="accent2"/>
        </a:solidFill>
      </p:bgPr>
    </p:bg>
    <p:spTree>
      <p:nvGrpSpPr>
        <p:cNvPr id="60" name="Shape 60"/>
        <p:cNvGrpSpPr/>
        <p:nvPr/>
      </p:nvGrpSpPr>
      <p:grpSpPr>
        <a:xfrm>
          <a:off x="0" y="0"/>
          <a:ext cx="0" cy="0"/>
          <a:chOff x="0" y="0"/>
          <a:chExt cx="0" cy="0"/>
        </a:xfrm>
      </p:grpSpPr>
      <p:sp>
        <p:nvSpPr>
          <p:cNvPr id="61" name="Google Shape;61;p7"/>
          <p:cNvSpPr/>
          <p:nvPr/>
        </p:nvSpPr>
        <p:spPr>
          <a:xfrm>
            <a:off x="1" y="0"/>
            <a:ext cx="12191999" cy="68522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 name="Google Shape;62;p7"/>
          <p:cNvSpPr txBox="1"/>
          <p:nvPr>
            <p:ph type="ctrTitle"/>
          </p:nvPr>
        </p:nvSpPr>
        <p:spPr>
          <a:xfrm>
            <a:off x="2893545" y="1466567"/>
            <a:ext cx="6419331" cy="1210973"/>
          </a:xfrm>
          <a:prstGeom prst="rect">
            <a:avLst/>
          </a:prstGeom>
          <a:noFill/>
          <a:ln>
            <a:noFill/>
          </a:ln>
        </p:spPr>
        <p:txBody>
          <a:bodyPr anchorCtr="0" anchor="t" bIns="0" lIns="0" spcFirstLastPara="1" rIns="0" wrap="square" tIns="0">
            <a:spAutoFit/>
          </a:bodyPr>
          <a:lstStyle>
            <a:lvl1pPr lvl="0" algn="ctr">
              <a:lnSpc>
                <a:spcPct val="90000"/>
              </a:lnSpc>
              <a:spcBef>
                <a:spcPts val="0"/>
              </a:spcBef>
              <a:spcAft>
                <a:spcPts val="0"/>
              </a:spcAft>
              <a:buClr>
                <a:schemeClr val="accent2"/>
              </a:buClr>
              <a:buSzPts val="8600"/>
              <a:buFont typeface="Arial"/>
              <a:buNone/>
              <a:defRPr b="0" i="0" sz="8600" cap="none">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
          <p:cNvSpPr/>
          <p:nvPr/>
        </p:nvSpPr>
        <p:spPr>
          <a:xfrm>
            <a:off x="2648277" y="2744421"/>
            <a:ext cx="6905456" cy="44099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 name="Google Shape;64;p7"/>
          <p:cNvSpPr txBox="1"/>
          <p:nvPr>
            <p:ph idx="1" type="subTitle"/>
          </p:nvPr>
        </p:nvSpPr>
        <p:spPr>
          <a:xfrm>
            <a:off x="2648276" y="2706475"/>
            <a:ext cx="6895463" cy="553998"/>
          </a:xfrm>
          <a:prstGeom prst="rect">
            <a:avLst/>
          </a:prstGeom>
          <a:noFill/>
          <a:ln>
            <a:noFill/>
          </a:ln>
        </p:spPr>
        <p:txBody>
          <a:bodyPr anchorCtr="0" anchor="t" bIns="0" lIns="0" spcFirstLastPara="1" rIns="0" wrap="square" tIns="0">
            <a:spAutoFit/>
          </a:bodyPr>
          <a:lstStyle>
            <a:lvl1pPr lvl="0" algn="ctr">
              <a:lnSpc>
                <a:spcPct val="100000"/>
              </a:lnSpc>
              <a:spcBef>
                <a:spcPts val="1000"/>
              </a:spcBef>
              <a:spcAft>
                <a:spcPts val="0"/>
              </a:spcAft>
              <a:buSzPts val="3600"/>
              <a:buNone/>
              <a:defRPr b="1" i="0" sz="3600">
                <a:solidFill>
                  <a:schemeClr val="accent4"/>
                </a:solidFill>
                <a:latin typeface="Arial"/>
                <a:ea typeface="Arial"/>
                <a:cs typeface="Arial"/>
                <a:sym typeface="Arial"/>
              </a:defRPr>
            </a:lvl1pPr>
            <a:lvl2pPr lvl="1" algn="ctr">
              <a:lnSpc>
                <a:spcPct val="100000"/>
              </a:lnSpc>
              <a:spcBef>
                <a:spcPts val="1000"/>
              </a:spcBef>
              <a:spcAft>
                <a:spcPts val="0"/>
              </a:spcAft>
              <a:buSzPts val="1900"/>
              <a:buNone/>
              <a:defRPr sz="19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65" name="Google Shape;65;p7"/>
          <p:cNvSpPr txBox="1"/>
          <p:nvPr>
            <p:ph idx="2" type="body"/>
          </p:nvPr>
        </p:nvSpPr>
        <p:spPr>
          <a:xfrm>
            <a:off x="2875268" y="3540352"/>
            <a:ext cx="6678467" cy="1122744"/>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2400"/>
              <a:buFont typeface="Arial"/>
              <a:buNone/>
              <a:defRPr b="0" i="0" sz="2400">
                <a:solidFill>
                  <a:schemeClr val="dk1"/>
                </a:solidFill>
                <a:latin typeface="Arial"/>
                <a:ea typeface="Arial"/>
                <a:cs typeface="Arial"/>
                <a:sym typeface="Aria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pic>
        <p:nvPicPr>
          <p:cNvPr id="66" name="Google Shape;66;p7"/>
          <p:cNvPicPr preferRelativeResize="0"/>
          <p:nvPr/>
        </p:nvPicPr>
        <p:blipFill rotWithShape="1">
          <a:blip r:embed="rId2">
            <a:alphaModFix/>
          </a:blip>
          <a:srcRect b="0" l="0" r="0" t="0"/>
          <a:stretch/>
        </p:blipFill>
        <p:spPr>
          <a:xfrm>
            <a:off x="9821333" y="0"/>
            <a:ext cx="2370667" cy="6858000"/>
          </a:xfrm>
          <a:prstGeom prst="rect">
            <a:avLst/>
          </a:prstGeom>
          <a:noFill/>
          <a:ln>
            <a:noFill/>
          </a:ln>
        </p:spPr>
      </p:pic>
      <p:pic>
        <p:nvPicPr>
          <p:cNvPr descr="Purdue Logo" id="67" name="Google Shape;67;p7"/>
          <p:cNvPicPr preferRelativeResize="0"/>
          <p:nvPr/>
        </p:nvPicPr>
        <p:blipFill rotWithShape="1">
          <a:blip r:embed="rId3">
            <a:alphaModFix/>
          </a:blip>
          <a:srcRect b="0" l="0" r="0" t="0"/>
          <a:stretch/>
        </p:blipFill>
        <p:spPr>
          <a:xfrm>
            <a:off x="1020306" y="5972250"/>
            <a:ext cx="2463665" cy="440990"/>
          </a:xfrm>
          <a:prstGeom prst="rect">
            <a:avLst/>
          </a:prstGeom>
          <a:noFill/>
          <a:ln>
            <a:noFill/>
          </a:ln>
        </p:spPr>
      </p:pic>
      <p:sp>
        <p:nvSpPr>
          <p:cNvPr id="68" name="Google Shape;68;p7"/>
          <p:cNvSpPr txBox="1"/>
          <p:nvPr>
            <p:ph idx="10" type="dt"/>
          </p:nvPr>
        </p:nvSpPr>
        <p:spPr>
          <a:xfrm>
            <a:off x="10154195" y="6202177"/>
            <a:ext cx="1020348"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9" name="Google Shape;69;p7"/>
          <p:cNvCxnSpPr/>
          <p:nvPr/>
        </p:nvCxnSpPr>
        <p:spPr>
          <a:xfrm>
            <a:off x="11200667" y="6270568"/>
            <a:ext cx="0" cy="160020"/>
          </a:xfrm>
          <a:prstGeom prst="straightConnector1">
            <a:avLst/>
          </a:prstGeom>
          <a:noFill/>
          <a:ln cap="flat" cmpd="sng" w="9525">
            <a:solidFill>
              <a:schemeClr val="accent4"/>
            </a:solidFill>
            <a:prstDash val="solid"/>
            <a:round/>
            <a:headEnd len="sm" w="sm" type="none"/>
            <a:tailEnd len="sm" w="sm" type="none"/>
          </a:ln>
        </p:spPr>
      </p:cxnSp>
      <p:sp>
        <p:nvSpPr>
          <p:cNvPr id="70" name="Google Shape;70;p7"/>
          <p:cNvSpPr/>
          <p:nvPr>
            <p:ph idx="12" type="sldNum"/>
          </p:nvPr>
        </p:nvSpPr>
        <p:spPr>
          <a:xfrm>
            <a:off x="11206124" y="6181281"/>
            <a:ext cx="487680" cy="365760"/>
          </a:xfrm>
          <a:prstGeom prst="ellipse">
            <a:avLst/>
          </a:prstGeom>
          <a:noFill/>
          <a:ln>
            <a:noFill/>
          </a:ln>
        </p:spPr>
        <p:txBody>
          <a:bodyPr anchorCtr="0" anchor="ctr" bIns="45700" lIns="18275" spcFirstLastPara="1" rIns="18275" wrap="square" tIns="45700">
            <a:noAutofit/>
          </a:bodyPr>
          <a:lstStyle>
            <a:lvl1pPr indent="0" lvl="0" marL="0" algn="ctr">
              <a:spcBef>
                <a:spcPts val="0"/>
              </a:spcBef>
              <a:buNone/>
              <a:defRPr b="1" i="0" sz="1000">
                <a:solidFill>
                  <a:schemeClr val="accent4"/>
                </a:solidFill>
                <a:latin typeface="Arial"/>
                <a:ea typeface="Arial"/>
                <a:cs typeface="Arial"/>
                <a:sym typeface="Arial"/>
              </a:defRPr>
            </a:lvl1pPr>
            <a:lvl2pPr indent="0" lvl="1" marL="0" algn="ctr">
              <a:spcBef>
                <a:spcPts val="0"/>
              </a:spcBef>
              <a:buNone/>
              <a:defRPr b="1" i="0" sz="1000">
                <a:solidFill>
                  <a:schemeClr val="accent4"/>
                </a:solidFill>
                <a:latin typeface="Arial"/>
                <a:ea typeface="Arial"/>
                <a:cs typeface="Arial"/>
                <a:sym typeface="Arial"/>
              </a:defRPr>
            </a:lvl2pPr>
            <a:lvl3pPr indent="0" lvl="2" marL="0" algn="ctr">
              <a:spcBef>
                <a:spcPts val="0"/>
              </a:spcBef>
              <a:buNone/>
              <a:defRPr b="1" i="0" sz="1000">
                <a:solidFill>
                  <a:schemeClr val="accent4"/>
                </a:solidFill>
                <a:latin typeface="Arial"/>
                <a:ea typeface="Arial"/>
                <a:cs typeface="Arial"/>
                <a:sym typeface="Arial"/>
              </a:defRPr>
            </a:lvl3pPr>
            <a:lvl4pPr indent="0" lvl="3" marL="0" algn="ctr">
              <a:spcBef>
                <a:spcPts val="0"/>
              </a:spcBef>
              <a:buNone/>
              <a:defRPr b="1" i="0" sz="1000">
                <a:solidFill>
                  <a:schemeClr val="accent4"/>
                </a:solidFill>
                <a:latin typeface="Arial"/>
                <a:ea typeface="Arial"/>
                <a:cs typeface="Arial"/>
                <a:sym typeface="Arial"/>
              </a:defRPr>
            </a:lvl4pPr>
            <a:lvl5pPr indent="0" lvl="4" marL="0" algn="ctr">
              <a:spcBef>
                <a:spcPts val="0"/>
              </a:spcBef>
              <a:buNone/>
              <a:defRPr b="1" i="0" sz="1000">
                <a:solidFill>
                  <a:schemeClr val="accent4"/>
                </a:solidFill>
                <a:latin typeface="Arial"/>
                <a:ea typeface="Arial"/>
                <a:cs typeface="Arial"/>
                <a:sym typeface="Arial"/>
              </a:defRPr>
            </a:lvl5pPr>
            <a:lvl6pPr indent="0" lvl="5" marL="0" algn="ctr">
              <a:spcBef>
                <a:spcPts val="0"/>
              </a:spcBef>
              <a:buNone/>
              <a:defRPr b="1" i="0" sz="1000">
                <a:solidFill>
                  <a:schemeClr val="accent4"/>
                </a:solidFill>
                <a:latin typeface="Arial"/>
                <a:ea typeface="Arial"/>
                <a:cs typeface="Arial"/>
                <a:sym typeface="Arial"/>
              </a:defRPr>
            </a:lvl6pPr>
            <a:lvl7pPr indent="0" lvl="6" marL="0" algn="ctr">
              <a:spcBef>
                <a:spcPts val="0"/>
              </a:spcBef>
              <a:buNone/>
              <a:defRPr b="1" i="0" sz="1000">
                <a:solidFill>
                  <a:schemeClr val="accent4"/>
                </a:solidFill>
                <a:latin typeface="Arial"/>
                <a:ea typeface="Arial"/>
                <a:cs typeface="Arial"/>
                <a:sym typeface="Arial"/>
              </a:defRPr>
            </a:lvl7pPr>
            <a:lvl8pPr indent="0" lvl="7" marL="0" algn="ctr">
              <a:spcBef>
                <a:spcPts val="0"/>
              </a:spcBef>
              <a:buNone/>
              <a:defRPr b="1" i="0" sz="1000">
                <a:solidFill>
                  <a:schemeClr val="accent4"/>
                </a:solidFill>
                <a:latin typeface="Arial"/>
                <a:ea typeface="Arial"/>
                <a:cs typeface="Arial"/>
                <a:sym typeface="Arial"/>
              </a:defRPr>
            </a:lvl8pPr>
            <a:lvl9pPr indent="0" lvl="8" marL="0" algn="ctr">
              <a:spcBef>
                <a:spcPts val="0"/>
              </a:spcBef>
              <a:buNone/>
              <a:defRPr b="1" i="0" sz="10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losing Slide">
    <p:bg>
      <p:bgPr>
        <a:solidFill>
          <a:schemeClr val="accent2"/>
        </a:solidFill>
      </p:bgPr>
    </p:bg>
    <p:spTree>
      <p:nvGrpSpPr>
        <p:cNvPr id="71" name="Shape 71"/>
        <p:cNvGrpSpPr/>
        <p:nvPr/>
      </p:nvGrpSpPr>
      <p:grpSpPr>
        <a:xfrm>
          <a:off x="0" y="0"/>
          <a:ext cx="0" cy="0"/>
          <a:chOff x="0" y="0"/>
          <a:chExt cx="0" cy="0"/>
        </a:xfrm>
      </p:grpSpPr>
      <p:sp>
        <p:nvSpPr>
          <p:cNvPr id="72" name="Google Shape;72;p8"/>
          <p:cNvSpPr/>
          <p:nvPr/>
        </p:nvSpPr>
        <p:spPr>
          <a:xfrm>
            <a:off x="0" y="0"/>
            <a:ext cx="12192000" cy="6858000"/>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 name="Google Shape;73;p8"/>
          <p:cNvSpPr txBox="1"/>
          <p:nvPr>
            <p:ph type="ctrTitle"/>
          </p:nvPr>
        </p:nvSpPr>
        <p:spPr>
          <a:xfrm>
            <a:off x="1935351" y="1557666"/>
            <a:ext cx="7334529" cy="85408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1"/>
              </a:buClr>
              <a:buSzPts val="6000"/>
              <a:buFont typeface="Arial"/>
              <a:buNone/>
              <a:defRPr b="1" i="1" sz="6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
          <p:cNvSpPr txBox="1"/>
          <p:nvPr>
            <p:ph idx="1" type="body"/>
          </p:nvPr>
        </p:nvSpPr>
        <p:spPr>
          <a:xfrm>
            <a:off x="1959575" y="2578488"/>
            <a:ext cx="6487002" cy="1024867"/>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800"/>
              <a:buFont typeface="Arial"/>
              <a:buNone/>
              <a:defRPr b="0" i="0" sz="1800">
                <a:solidFill>
                  <a:schemeClr val="dk1"/>
                </a:solidFill>
                <a:latin typeface="Arial"/>
                <a:ea typeface="Arial"/>
                <a:cs typeface="Arial"/>
                <a:sym typeface="Aria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pic>
        <p:nvPicPr>
          <p:cNvPr descr="Purdue Logo" id="75" name="Google Shape;75;p8"/>
          <p:cNvPicPr preferRelativeResize="0"/>
          <p:nvPr/>
        </p:nvPicPr>
        <p:blipFill rotWithShape="1">
          <a:blip r:embed="rId2">
            <a:alphaModFix/>
          </a:blip>
          <a:srcRect b="0" l="0" r="0" t="0"/>
          <a:stretch/>
        </p:blipFill>
        <p:spPr>
          <a:xfrm>
            <a:off x="1020306" y="5972250"/>
            <a:ext cx="2463665" cy="440990"/>
          </a:xfrm>
          <a:prstGeom prst="rect">
            <a:avLst/>
          </a:prstGeom>
          <a:noFill/>
          <a:ln>
            <a:noFill/>
          </a:ln>
        </p:spPr>
      </p:pic>
      <p:pic>
        <p:nvPicPr>
          <p:cNvPr id="76" name="Google Shape;76;p8"/>
          <p:cNvPicPr preferRelativeResize="0"/>
          <p:nvPr/>
        </p:nvPicPr>
        <p:blipFill rotWithShape="1">
          <a:blip r:embed="rId3">
            <a:alphaModFix/>
          </a:blip>
          <a:srcRect b="0" l="0" r="0" t="0"/>
          <a:stretch/>
        </p:blipFill>
        <p:spPr>
          <a:xfrm>
            <a:off x="9956800" y="0"/>
            <a:ext cx="2235200" cy="6858000"/>
          </a:xfrm>
          <a:prstGeom prst="rect">
            <a:avLst/>
          </a:prstGeom>
          <a:noFill/>
          <a:ln>
            <a:noFill/>
          </a:ln>
        </p:spPr>
      </p:pic>
      <p:sp>
        <p:nvSpPr>
          <p:cNvPr id="77" name="Google Shape;77;p8"/>
          <p:cNvSpPr txBox="1"/>
          <p:nvPr>
            <p:ph idx="10" type="dt"/>
          </p:nvPr>
        </p:nvSpPr>
        <p:spPr>
          <a:xfrm>
            <a:off x="10084526" y="6202177"/>
            <a:ext cx="1090017"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78" name="Google Shape;78;p8"/>
          <p:cNvCxnSpPr/>
          <p:nvPr/>
        </p:nvCxnSpPr>
        <p:spPr>
          <a:xfrm>
            <a:off x="11200667" y="6270568"/>
            <a:ext cx="0" cy="160020"/>
          </a:xfrm>
          <a:prstGeom prst="straightConnector1">
            <a:avLst/>
          </a:prstGeom>
          <a:noFill/>
          <a:ln cap="flat" cmpd="sng" w="9525">
            <a:solidFill>
              <a:schemeClr val="accent4"/>
            </a:solidFill>
            <a:prstDash val="solid"/>
            <a:round/>
            <a:headEnd len="sm" w="sm" type="none"/>
            <a:tailEnd len="sm" w="sm" type="none"/>
          </a:ln>
        </p:spPr>
      </p:cxnSp>
      <p:sp>
        <p:nvSpPr>
          <p:cNvPr id="79" name="Google Shape;79;p8"/>
          <p:cNvSpPr/>
          <p:nvPr>
            <p:ph idx="12" type="sldNum"/>
          </p:nvPr>
        </p:nvSpPr>
        <p:spPr>
          <a:xfrm>
            <a:off x="11206124" y="6181281"/>
            <a:ext cx="487680" cy="365760"/>
          </a:xfrm>
          <a:prstGeom prst="ellipse">
            <a:avLst/>
          </a:prstGeom>
          <a:noFill/>
          <a:ln>
            <a:noFill/>
          </a:ln>
        </p:spPr>
        <p:txBody>
          <a:bodyPr anchorCtr="0" anchor="ctr" bIns="45700" lIns="18275" spcFirstLastPara="1" rIns="18275" wrap="square" tIns="45700">
            <a:noAutofit/>
          </a:bodyPr>
          <a:lstStyle>
            <a:lvl1pPr indent="0" lvl="0" marL="0" algn="ctr">
              <a:spcBef>
                <a:spcPts val="0"/>
              </a:spcBef>
              <a:buNone/>
              <a:defRPr b="1" i="0" sz="1000">
                <a:solidFill>
                  <a:schemeClr val="accent4"/>
                </a:solidFill>
                <a:latin typeface="Arial"/>
                <a:ea typeface="Arial"/>
                <a:cs typeface="Arial"/>
                <a:sym typeface="Arial"/>
              </a:defRPr>
            </a:lvl1pPr>
            <a:lvl2pPr indent="0" lvl="1" marL="0" algn="ctr">
              <a:spcBef>
                <a:spcPts val="0"/>
              </a:spcBef>
              <a:buNone/>
              <a:defRPr b="1" i="0" sz="1000">
                <a:solidFill>
                  <a:schemeClr val="accent4"/>
                </a:solidFill>
                <a:latin typeface="Arial"/>
                <a:ea typeface="Arial"/>
                <a:cs typeface="Arial"/>
                <a:sym typeface="Arial"/>
              </a:defRPr>
            </a:lvl2pPr>
            <a:lvl3pPr indent="0" lvl="2" marL="0" algn="ctr">
              <a:spcBef>
                <a:spcPts val="0"/>
              </a:spcBef>
              <a:buNone/>
              <a:defRPr b="1" i="0" sz="1000">
                <a:solidFill>
                  <a:schemeClr val="accent4"/>
                </a:solidFill>
                <a:latin typeface="Arial"/>
                <a:ea typeface="Arial"/>
                <a:cs typeface="Arial"/>
                <a:sym typeface="Arial"/>
              </a:defRPr>
            </a:lvl3pPr>
            <a:lvl4pPr indent="0" lvl="3" marL="0" algn="ctr">
              <a:spcBef>
                <a:spcPts val="0"/>
              </a:spcBef>
              <a:buNone/>
              <a:defRPr b="1" i="0" sz="1000">
                <a:solidFill>
                  <a:schemeClr val="accent4"/>
                </a:solidFill>
                <a:latin typeface="Arial"/>
                <a:ea typeface="Arial"/>
                <a:cs typeface="Arial"/>
                <a:sym typeface="Arial"/>
              </a:defRPr>
            </a:lvl4pPr>
            <a:lvl5pPr indent="0" lvl="4" marL="0" algn="ctr">
              <a:spcBef>
                <a:spcPts val="0"/>
              </a:spcBef>
              <a:buNone/>
              <a:defRPr b="1" i="0" sz="1000">
                <a:solidFill>
                  <a:schemeClr val="accent4"/>
                </a:solidFill>
                <a:latin typeface="Arial"/>
                <a:ea typeface="Arial"/>
                <a:cs typeface="Arial"/>
                <a:sym typeface="Arial"/>
              </a:defRPr>
            </a:lvl5pPr>
            <a:lvl6pPr indent="0" lvl="5" marL="0" algn="ctr">
              <a:spcBef>
                <a:spcPts val="0"/>
              </a:spcBef>
              <a:buNone/>
              <a:defRPr b="1" i="0" sz="1000">
                <a:solidFill>
                  <a:schemeClr val="accent4"/>
                </a:solidFill>
                <a:latin typeface="Arial"/>
                <a:ea typeface="Arial"/>
                <a:cs typeface="Arial"/>
                <a:sym typeface="Arial"/>
              </a:defRPr>
            </a:lvl6pPr>
            <a:lvl7pPr indent="0" lvl="6" marL="0" algn="ctr">
              <a:spcBef>
                <a:spcPts val="0"/>
              </a:spcBef>
              <a:buNone/>
              <a:defRPr b="1" i="0" sz="1000">
                <a:solidFill>
                  <a:schemeClr val="accent4"/>
                </a:solidFill>
                <a:latin typeface="Arial"/>
                <a:ea typeface="Arial"/>
                <a:cs typeface="Arial"/>
                <a:sym typeface="Arial"/>
              </a:defRPr>
            </a:lvl7pPr>
            <a:lvl8pPr indent="0" lvl="7" marL="0" algn="ctr">
              <a:spcBef>
                <a:spcPts val="0"/>
              </a:spcBef>
              <a:buNone/>
              <a:defRPr b="1" i="0" sz="1000">
                <a:solidFill>
                  <a:schemeClr val="accent4"/>
                </a:solidFill>
                <a:latin typeface="Arial"/>
                <a:ea typeface="Arial"/>
                <a:cs typeface="Arial"/>
                <a:sym typeface="Arial"/>
              </a:defRPr>
            </a:lvl8pPr>
            <a:lvl9pPr indent="0" lvl="8" marL="0" algn="ctr">
              <a:spcBef>
                <a:spcPts val="0"/>
              </a:spcBef>
              <a:buNone/>
              <a:defRPr b="1" i="0" sz="10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928">
          <p15:clr>
            <a:srgbClr val="FBAE40"/>
          </p15:clr>
        </p15:guide>
        <p15:guide id="8" pos="122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2"/>
        </a:solidFill>
      </p:bgPr>
    </p:bg>
    <p:spTree>
      <p:nvGrpSpPr>
        <p:cNvPr id="87" name="Shape 87"/>
        <p:cNvGrpSpPr/>
        <p:nvPr/>
      </p:nvGrpSpPr>
      <p:grpSpPr>
        <a:xfrm>
          <a:off x="0" y="0"/>
          <a:ext cx="0" cy="0"/>
          <a:chOff x="0" y="0"/>
          <a:chExt cx="0" cy="0"/>
        </a:xfrm>
      </p:grpSpPr>
      <p:sp>
        <p:nvSpPr>
          <p:cNvPr id="88" name="Google Shape;88;p10"/>
          <p:cNvSpPr/>
          <p:nvPr/>
        </p:nvSpPr>
        <p:spPr>
          <a:xfrm>
            <a:off x="0" y="0"/>
            <a:ext cx="12192000" cy="6858000"/>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 name="Google Shape;89;p10"/>
          <p:cNvSpPr txBox="1"/>
          <p:nvPr>
            <p:ph type="ctrTitle"/>
          </p:nvPr>
        </p:nvSpPr>
        <p:spPr>
          <a:xfrm>
            <a:off x="1943100" y="1626244"/>
            <a:ext cx="7911945" cy="1523494"/>
          </a:xfrm>
          <a:prstGeom prst="rect">
            <a:avLst/>
          </a:prstGeom>
          <a:noFill/>
          <a:ln>
            <a:noFill/>
          </a:ln>
        </p:spPr>
        <p:txBody>
          <a:bodyPr anchorCtr="0" anchor="t" bIns="0" lIns="0" spcFirstLastPara="1" rIns="0" wrap="square" tIns="0">
            <a:spAutoFit/>
          </a:bodyPr>
          <a:lstStyle>
            <a:lvl1pPr lvl="0" algn="l">
              <a:lnSpc>
                <a:spcPct val="80000"/>
              </a:lnSpc>
              <a:spcBef>
                <a:spcPts val="0"/>
              </a:spcBef>
              <a:spcAft>
                <a:spcPts val="0"/>
              </a:spcAft>
              <a:buClr>
                <a:schemeClr val="dk1"/>
              </a:buClr>
              <a:buSzPts val="6000"/>
              <a:buFont typeface="Arial"/>
              <a:buNone/>
              <a:defRPr b="1" i="1" sz="6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0"/>
          <p:cNvSpPr txBox="1"/>
          <p:nvPr>
            <p:ph idx="1" type="subTitle"/>
          </p:nvPr>
        </p:nvSpPr>
        <p:spPr>
          <a:xfrm>
            <a:off x="1950624" y="3990085"/>
            <a:ext cx="7096269" cy="336015"/>
          </a:xfrm>
          <a:prstGeom prst="rect">
            <a:avLst/>
          </a:prstGeom>
          <a:noFill/>
          <a:ln>
            <a:noFill/>
          </a:ln>
        </p:spPr>
        <p:txBody>
          <a:bodyPr anchorCtr="0" anchor="t" bIns="0" lIns="0" spcFirstLastPara="1" rIns="0" wrap="square" tIns="0">
            <a:spAutoFit/>
          </a:bodyPr>
          <a:lstStyle>
            <a:lvl1pPr lvl="0" algn="l">
              <a:lnSpc>
                <a:spcPct val="100000"/>
              </a:lnSpc>
              <a:spcBef>
                <a:spcPts val="1000"/>
              </a:spcBef>
              <a:spcAft>
                <a:spcPts val="0"/>
              </a:spcAft>
              <a:buSzPts val="2200"/>
              <a:buNone/>
              <a:defRPr b="1" i="0" sz="2200">
                <a:solidFill>
                  <a:schemeClr val="accent2"/>
                </a:solidFill>
                <a:latin typeface="Arial"/>
                <a:ea typeface="Arial"/>
                <a:cs typeface="Arial"/>
                <a:sym typeface="Arial"/>
              </a:defRPr>
            </a:lvl1pPr>
            <a:lvl2pPr lvl="1" algn="ctr">
              <a:lnSpc>
                <a:spcPct val="100000"/>
              </a:lnSpc>
              <a:spcBef>
                <a:spcPts val="1000"/>
              </a:spcBef>
              <a:spcAft>
                <a:spcPts val="0"/>
              </a:spcAft>
              <a:buSzPts val="1900"/>
              <a:buNone/>
              <a:defRPr sz="19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pic>
        <p:nvPicPr>
          <p:cNvPr id="91" name="Google Shape;91;p10"/>
          <p:cNvPicPr preferRelativeResize="0"/>
          <p:nvPr/>
        </p:nvPicPr>
        <p:blipFill rotWithShape="1">
          <a:blip r:embed="rId2">
            <a:alphaModFix/>
          </a:blip>
          <a:srcRect b="0" l="0" r="0" t="0"/>
          <a:stretch/>
        </p:blipFill>
        <p:spPr>
          <a:xfrm>
            <a:off x="9956800" y="0"/>
            <a:ext cx="2235200" cy="6858000"/>
          </a:xfrm>
          <a:prstGeom prst="rect">
            <a:avLst/>
          </a:prstGeom>
          <a:noFill/>
          <a:ln>
            <a:noFill/>
          </a:ln>
        </p:spPr>
      </p:pic>
      <p:sp>
        <p:nvSpPr>
          <p:cNvPr id="92" name="Google Shape;92;p10"/>
          <p:cNvSpPr txBox="1"/>
          <p:nvPr>
            <p:ph idx="10" type="dt"/>
          </p:nvPr>
        </p:nvSpPr>
        <p:spPr>
          <a:xfrm>
            <a:off x="10154195" y="6202177"/>
            <a:ext cx="1020348"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93" name="Google Shape;93;p10"/>
          <p:cNvCxnSpPr/>
          <p:nvPr/>
        </p:nvCxnSpPr>
        <p:spPr>
          <a:xfrm>
            <a:off x="11200667" y="6270568"/>
            <a:ext cx="0" cy="160020"/>
          </a:xfrm>
          <a:prstGeom prst="straightConnector1">
            <a:avLst/>
          </a:prstGeom>
          <a:noFill/>
          <a:ln cap="flat" cmpd="sng" w="9525">
            <a:solidFill>
              <a:schemeClr val="accent4"/>
            </a:solidFill>
            <a:prstDash val="solid"/>
            <a:round/>
            <a:headEnd len="sm" w="sm" type="none"/>
            <a:tailEnd len="sm" w="sm" type="none"/>
          </a:ln>
        </p:spPr>
      </p:cxnSp>
      <p:sp>
        <p:nvSpPr>
          <p:cNvPr id="94" name="Google Shape;94;p10"/>
          <p:cNvSpPr/>
          <p:nvPr>
            <p:ph idx="12" type="sldNum"/>
          </p:nvPr>
        </p:nvSpPr>
        <p:spPr>
          <a:xfrm>
            <a:off x="11206124" y="6181281"/>
            <a:ext cx="487680" cy="365760"/>
          </a:xfrm>
          <a:prstGeom prst="ellipse">
            <a:avLst/>
          </a:prstGeom>
          <a:noFill/>
          <a:ln>
            <a:noFill/>
          </a:ln>
        </p:spPr>
        <p:txBody>
          <a:bodyPr anchorCtr="0" anchor="ctr" bIns="45700" lIns="18275" spcFirstLastPara="1" rIns="18275" wrap="square" tIns="45700">
            <a:noAutofit/>
          </a:bodyPr>
          <a:lstStyle>
            <a:lvl1pPr indent="0" lvl="0" marL="0" algn="ctr">
              <a:spcBef>
                <a:spcPts val="0"/>
              </a:spcBef>
              <a:buNone/>
              <a:defRPr b="1" i="0" sz="1000">
                <a:solidFill>
                  <a:schemeClr val="accent4"/>
                </a:solidFill>
                <a:latin typeface="Arial"/>
                <a:ea typeface="Arial"/>
                <a:cs typeface="Arial"/>
                <a:sym typeface="Arial"/>
              </a:defRPr>
            </a:lvl1pPr>
            <a:lvl2pPr indent="0" lvl="1" marL="0" algn="ctr">
              <a:spcBef>
                <a:spcPts val="0"/>
              </a:spcBef>
              <a:buNone/>
              <a:defRPr b="1" i="0" sz="1000">
                <a:solidFill>
                  <a:schemeClr val="accent4"/>
                </a:solidFill>
                <a:latin typeface="Arial"/>
                <a:ea typeface="Arial"/>
                <a:cs typeface="Arial"/>
                <a:sym typeface="Arial"/>
              </a:defRPr>
            </a:lvl2pPr>
            <a:lvl3pPr indent="0" lvl="2" marL="0" algn="ctr">
              <a:spcBef>
                <a:spcPts val="0"/>
              </a:spcBef>
              <a:buNone/>
              <a:defRPr b="1" i="0" sz="1000">
                <a:solidFill>
                  <a:schemeClr val="accent4"/>
                </a:solidFill>
                <a:latin typeface="Arial"/>
                <a:ea typeface="Arial"/>
                <a:cs typeface="Arial"/>
                <a:sym typeface="Arial"/>
              </a:defRPr>
            </a:lvl3pPr>
            <a:lvl4pPr indent="0" lvl="3" marL="0" algn="ctr">
              <a:spcBef>
                <a:spcPts val="0"/>
              </a:spcBef>
              <a:buNone/>
              <a:defRPr b="1" i="0" sz="1000">
                <a:solidFill>
                  <a:schemeClr val="accent4"/>
                </a:solidFill>
                <a:latin typeface="Arial"/>
                <a:ea typeface="Arial"/>
                <a:cs typeface="Arial"/>
                <a:sym typeface="Arial"/>
              </a:defRPr>
            </a:lvl4pPr>
            <a:lvl5pPr indent="0" lvl="4" marL="0" algn="ctr">
              <a:spcBef>
                <a:spcPts val="0"/>
              </a:spcBef>
              <a:buNone/>
              <a:defRPr b="1" i="0" sz="1000">
                <a:solidFill>
                  <a:schemeClr val="accent4"/>
                </a:solidFill>
                <a:latin typeface="Arial"/>
                <a:ea typeface="Arial"/>
                <a:cs typeface="Arial"/>
                <a:sym typeface="Arial"/>
              </a:defRPr>
            </a:lvl5pPr>
            <a:lvl6pPr indent="0" lvl="5" marL="0" algn="ctr">
              <a:spcBef>
                <a:spcPts val="0"/>
              </a:spcBef>
              <a:buNone/>
              <a:defRPr b="1" i="0" sz="1000">
                <a:solidFill>
                  <a:schemeClr val="accent4"/>
                </a:solidFill>
                <a:latin typeface="Arial"/>
                <a:ea typeface="Arial"/>
                <a:cs typeface="Arial"/>
                <a:sym typeface="Arial"/>
              </a:defRPr>
            </a:lvl6pPr>
            <a:lvl7pPr indent="0" lvl="6" marL="0" algn="ctr">
              <a:spcBef>
                <a:spcPts val="0"/>
              </a:spcBef>
              <a:buNone/>
              <a:defRPr b="1" i="0" sz="1000">
                <a:solidFill>
                  <a:schemeClr val="accent4"/>
                </a:solidFill>
                <a:latin typeface="Arial"/>
                <a:ea typeface="Arial"/>
                <a:cs typeface="Arial"/>
                <a:sym typeface="Arial"/>
              </a:defRPr>
            </a:lvl7pPr>
            <a:lvl8pPr indent="0" lvl="7" marL="0" algn="ctr">
              <a:spcBef>
                <a:spcPts val="0"/>
              </a:spcBef>
              <a:buNone/>
              <a:defRPr b="1" i="0" sz="1000">
                <a:solidFill>
                  <a:schemeClr val="accent4"/>
                </a:solidFill>
                <a:latin typeface="Arial"/>
                <a:ea typeface="Arial"/>
                <a:cs typeface="Arial"/>
                <a:sym typeface="Arial"/>
              </a:defRPr>
            </a:lvl8pPr>
            <a:lvl9pPr indent="0" lvl="8" marL="0" algn="ctr">
              <a:spcBef>
                <a:spcPts val="0"/>
              </a:spcBef>
              <a:buNone/>
              <a:defRPr b="1" i="0" sz="1000">
                <a:solidFill>
                  <a:schemeClr val="accent4"/>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Purdue Logo" id="95" name="Google Shape;95;p10"/>
          <p:cNvPicPr preferRelativeResize="0"/>
          <p:nvPr/>
        </p:nvPicPr>
        <p:blipFill rotWithShape="1">
          <a:blip r:embed="rId3">
            <a:alphaModFix/>
          </a:blip>
          <a:srcRect b="0" l="0" r="0" t="0"/>
          <a:stretch/>
        </p:blipFill>
        <p:spPr>
          <a:xfrm>
            <a:off x="1020306" y="5972250"/>
            <a:ext cx="2463665" cy="44099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122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Copy">
  <p:cSld name="Content Slide - Copy">
    <p:bg>
      <p:bgPr>
        <a:solidFill>
          <a:schemeClr val="accent4"/>
        </a:solidFill>
      </p:bgPr>
    </p:bg>
    <p:spTree>
      <p:nvGrpSpPr>
        <p:cNvPr id="96" name="Shape 96"/>
        <p:cNvGrpSpPr/>
        <p:nvPr/>
      </p:nvGrpSpPr>
      <p:grpSpPr>
        <a:xfrm>
          <a:off x="0" y="0"/>
          <a:ext cx="0" cy="0"/>
          <a:chOff x="0" y="0"/>
          <a:chExt cx="0" cy="0"/>
        </a:xfrm>
      </p:grpSpPr>
      <p:pic>
        <p:nvPicPr>
          <p:cNvPr id="97" name="Google Shape;97;p11"/>
          <p:cNvPicPr preferRelativeResize="0"/>
          <p:nvPr/>
        </p:nvPicPr>
        <p:blipFill rotWithShape="1">
          <a:blip r:embed="rId2">
            <a:alphaModFix/>
          </a:blip>
          <a:srcRect b="0" l="0" r="0" t="0"/>
          <a:stretch/>
        </p:blipFill>
        <p:spPr>
          <a:xfrm>
            <a:off x="7009" y="0"/>
            <a:ext cx="11514667" cy="914400"/>
          </a:xfrm>
          <a:prstGeom prst="rect">
            <a:avLst/>
          </a:prstGeom>
          <a:noFill/>
          <a:ln>
            <a:noFill/>
          </a:ln>
        </p:spPr>
      </p:pic>
      <p:sp>
        <p:nvSpPr>
          <p:cNvPr id="98" name="Google Shape;98;p11"/>
          <p:cNvSpPr txBox="1"/>
          <p:nvPr>
            <p:ph type="ctrTitle"/>
          </p:nvPr>
        </p:nvSpPr>
        <p:spPr>
          <a:xfrm>
            <a:off x="1043554" y="442674"/>
            <a:ext cx="9234309" cy="51244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2"/>
              </a:buClr>
              <a:buSzPts val="3600"/>
              <a:buFont typeface="Arial"/>
              <a:buNone/>
              <a:defRPr b="1" i="1" sz="3600" cap="none">
                <a:solidFill>
                  <a:schemeClr val="l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1"/>
          <p:cNvSpPr txBox="1"/>
          <p:nvPr>
            <p:ph idx="1" type="subTitle"/>
          </p:nvPr>
        </p:nvSpPr>
        <p:spPr>
          <a:xfrm>
            <a:off x="1043553" y="1345167"/>
            <a:ext cx="7321993" cy="341599"/>
          </a:xfrm>
          <a:prstGeom prst="rect">
            <a:avLst/>
          </a:prstGeom>
          <a:noFill/>
          <a:ln>
            <a:noFill/>
          </a:ln>
        </p:spPr>
        <p:txBody>
          <a:bodyPr anchorCtr="0" anchor="t" bIns="0" lIns="0" spcFirstLastPara="1" rIns="0" wrap="square" tIns="0">
            <a:spAutoFit/>
          </a:bodyPr>
          <a:lstStyle>
            <a:lvl1pPr lvl="0" algn="l">
              <a:lnSpc>
                <a:spcPct val="100000"/>
              </a:lnSpc>
              <a:spcBef>
                <a:spcPts val="1000"/>
              </a:spcBef>
              <a:spcAft>
                <a:spcPts val="0"/>
              </a:spcAft>
              <a:buSzPts val="2200"/>
              <a:buNone/>
              <a:defRPr b="1" i="0" sz="2200">
                <a:solidFill>
                  <a:schemeClr val="accent2"/>
                </a:solidFill>
                <a:latin typeface="Arial"/>
                <a:ea typeface="Arial"/>
                <a:cs typeface="Arial"/>
                <a:sym typeface="Arial"/>
              </a:defRPr>
            </a:lvl1pPr>
            <a:lvl2pPr lvl="1" algn="ctr">
              <a:lnSpc>
                <a:spcPct val="100000"/>
              </a:lnSpc>
              <a:spcBef>
                <a:spcPts val="1000"/>
              </a:spcBef>
              <a:spcAft>
                <a:spcPts val="0"/>
              </a:spcAft>
              <a:buSzPts val="1900"/>
              <a:buNone/>
              <a:defRPr sz="19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00" name="Google Shape;100;p11"/>
          <p:cNvSpPr txBox="1"/>
          <p:nvPr>
            <p:ph idx="2" type="body"/>
          </p:nvPr>
        </p:nvSpPr>
        <p:spPr>
          <a:xfrm>
            <a:off x="1950849" y="1962540"/>
            <a:ext cx="7366000" cy="3411537"/>
          </a:xfrm>
          <a:prstGeom prst="rect">
            <a:avLst/>
          </a:prstGeom>
          <a:noFill/>
          <a:ln>
            <a:noFill/>
          </a:ln>
        </p:spPr>
        <p:txBody>
          <a:bodyPr anchorCtr="0" anchor="t" bIns="0" lIns="0" spcFirstLastPara="1" rIns="0" wrap="square" tIns="0">
            <a:normAutofit/>
          </a:bodyPr>
          <a:lstStyle>
            <a:lvl1pPr indent="-342900" lvl="0" marL="457200" marR="0" algn="l">
              <a:lnSpc>
                <a:spcPct val="100000"/>
              </a:lnSpc>
              <a:spcBef>
                <a:spcPts val="0"/>
              </a:spcBef>
              <a:spcAft>
                <a:spcPts val="0"/>
              </a:spcAft>
              <a:buClr>
                <a:schemeClr val="dk1"/>
              </a:buClr>
              <a:buSzPts val="1800"/>
              <a:buFont typeface="Noto Sans Symbols"/>
              <a:buChar char="▪"/>
              <a:defRPr b="0" i="0" sz="1800">
                <a:solidFill>
                  <a:schemeClr val="dk1"/>
                </a:solidFill>
                <a:latin typeface="Arial"/>
                <a:ea typeface="Arial"/>
                <a:cs typeface="Arial"/>
                <a:sym typeface="Aria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11"/>
          <p:cNvSpPr txBox="1"/>
          <p:nvPr>
            <p:ph idx="10" type="dt"/>
          </p:nvPr>
        </p:nvSpPr>
        <p:spPr>
          <a:xfrm>
            <a:off x="10136783" y="6202177"/>
            <a:ext cx="1037760"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0" i="0" sz="10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02" name="Google Shape;102;p11"/>
          <p:cNvCxnSpPr/>
          <p:nvPr/>
        </p:nvCxnSpPr>
        <p:spPr>
          <a:xfrm>
            <a:off x="11200667" y="6270568"/>
            <a:ext cx="0" cy="160020"/>
          </a:xfrm>
          <a:prstGeom prst="straightConnector1">
            <a:avLst/>
          </a:prstGeom>
          <a:noFill/>
          <a:ln cap="flat" cmpd="sng" w="9525">
            <a:solidFill>
              <a:schemeClr val="dk1"/>
            </a:solidFill>
            <a:prstDash val="solid"/>
            <a:round/>
            <a:headEnd len="sm" w="sm" type="none"/>
            <a:tailEnd len="sm" w="sm" type="none"/>
          </a:ln>
        </p:spPr>
      </p:cxnSp>
      <p:sp>
        <p:nvSpPr>
          <p:cNvPr id="103" name="Google Shape;103;p11"/>
          <p:cNvSpPr/>
          <p:nvPr>
            <p:ph idx="12" type="sldNum"/>
          </p:nvPr>
        </p:nvSpPr>
        <p:spPr>
          <a:xfrm>
            <a:off x="11206124" y="6181281"/>
            <a:ext cx="487680" cy="365760"/>
          </a:xfrm>
          <a:prstGeom prst="ellipse">
            <a:avLst/>
          </a:prstGeom>
          <a:noFill/>
          <a:ln>
            <a:noFill/>
          </a:ln>
        </p:spPr>
        <p:txBody>
          <a:bodyPr anchorCtr="0" anchor="ctr" bIns="45700" lIns="18275" spcFirstLastPara="1" rIns="18275" wrap="square" tIns="45700">
            <a:noAutofit/>
          </a:bodyPr>
          <a:lstStyle>
            <a:lvl1pPr indent="0" lvl="0" marL="0" algn="ctr">
              <a:spcBef>
                <a:spcPts val="0"/>
              </a:spcBef>
              <a:buNone/>
              <a:defRPr b="1" i="0" sz="1000">
                <a:solidFill>
                  <a:schemeClr val="dk1"/>
                </a:solidFill>
                <a:latin typeface="Arial"/>
                <a:ea typeface="Arial"/>
                <a:cs typeface="Arial"/>
                <a:sym typeface="Arial"/>
              </a:defRPr>
            </a:lvl1pPr>
            <a:lvl2pPr indent="0" lvl="1" marL="0" algn="ctr">
              <a:spcBef>
                <a:spcPts val="0"/>
              </a:spcBef>
              <a:buNone/>
              <a:defRPr b="1" i="0" sz="1000">
                <a:solidFill>
                  <a:schemeClr val="dk1"/>
                </a:solidFill>
                <a:latin typeface="Arial"/>
                <a:ea typeface="Arial"/>
                <a:cs typeface="Arial"/>
                <a:sym typeface="Arial"/>
              </a:defRPr>
            </a:lvl2pPr>
            <a:lvl3pPr indent="0" lvl="2" marL="0" algn="ctr">
              <a:spcBef>
                <a:spcPts val="0"/>
              </a:spcBef>
              <a:buNone/>
              <a:defRPr b="1" i="0" sz="1000">
                <a:solidFill>
                  <a:schemeClr val="dk1"/>
                </a:solidFill>
                <a:latin typeface="Arial"/>
                <a:ea typeface="Arial"/>
                <a:cs typeface="Arial"/>
                <a:sym typeface="Arial"/>
              </a:defRPr>
            </a:lvl3pPr>
            <a:lvl4pPr indent="0" lvl="3" marL="0" algn="ctr">
              <a:spcBef>
                <a:spcPts val="0"/>
              </a:spcBef>
              <a:buNone/>
              <a:defRPr b="1" i="0" sz="1000">
                <a:solidFill>
                  <a:schemeClr val="dk1"/>
                </a:solidFill>
                <a:latin typeface="Arial"/>
                <a:ea typeface="Arial"/>
                <a:cs typeface="Arial"/>
                <a:sym typeface="Arial"/>
              </a:defRPr>
            </a:lvl4pPr>
            <a:lvl5pPr indent="0" lvl="4" marL="0" algn="ctr">
              <a:spcBef>
                <a:spcPts val="0"/>
              </a:spcBef>
              <a:buNone/>
              <a:defRPr b="1" i="0" sz="1000">
                <a:solidFill>
                  <a:schemeClr val="dk1"/>
                </a:solidFill>
                <a:latin typeface="Arial"/>
                <a:ea typeface="Arial"/>
                <a:cs typeface="Arial"/>
                <a:sym typeface="Arial"/>
              </a:defRPr>
            </a:lvl5pPr>
            <a:lvl6pPr indent="0" lvl="5" marL="0" algn="ctr">
              <a:spcBef>
                <a:spcPts val="0"/>
              </a:spcBef>
              <a:buNone/>
              <a:defRPr b="1" i="0" sz="1000">
                <a:solidFill>
                  <a:schemeClr val="dk1"/>
                </a:solidFill>
                <a:latin typeface="Arial"/>
                <a:ea typeface="Arial"/>
                <a:cs typeface="Arial"/>
                <a:sym typeface="Arial"/>
              </a:defRPr>
            </a:lvl6pPr>
            <a:lvl7pPr indent="0" lvl="6" marL="0" algn="ctr">
              <a:spcBef>
                <a:spcPts val="0"/>
              </a:spcBef>
              <a:buNone/>
              <a:defRPr b="1" i="0" sz="1000">
                <a:solidFill>
                  <a:schemeClr val="dk1"/>
                </a:solidFill>
                <a:latin typeface="Arial"/>
                <a:ea typeface="Arial"/>
                <a:cs typeface="Arial"/>
                <a:sym typeface="Arial"/>
              </a:defRPr>
            </a:lvl7pPr>
            <a:lvl8pPr indent="0" lvl="7" marL="0" algn="ctr">
              <a:spcBef>
                <a:spcPts val="0"/>
              </a:spcBef>
              <a:buNone/>
              <a:defRPr b="1" i="0" sz="1000">
                <a:solidFill>
                  <a:schemeClr val="dk1"/>
                </a:solidFill>
                <a:latin typeface="Arial"/>
                <a:ea typeface="Arial"/>
                <a:cs typeface="Arial"/>
                <a:sym typeface="Arial"/>
              </a:defRPr>
            </a:lvl8pPr>
            <a:lvl9pPr indent="0" lvl="8" marL="0" algn="ctr">
              <a:spcBef>
                <a:spcPts val="0"/>
              </a:spcBef>
              <a:buNone/>
              <a:defRPr b="1" i="0" sz="10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Purdue Logo" id="104" name="Google Shape;104;p11"/>
          <p:cNvPicPr preferRelativeResize="0"/>
          <p:nvPr/>
        </p:nvPicPr>
        <p:blipFill rotWithShape="1">
          <a:blip r:embed="rId3">
            <a:alphaModFix/>
          </a:blip>
          <a:srcRect b="0" l="0" r="0" t="0"/>
          <a:stretch/>
        </p:blipFill>
        <p:spPr>
          <a:xfrm>
            <a:off x="1020306" y="5972250"/>
            <a:ext cx="2463665" cy="44099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32">
          <p15:clr>
            <a:srgbClr val="FBAE40"/>
          </p15:clr>
        </p15:guide>
        <p15:guide id="7" pos="1224">
          <p15:clr>
            <a:srgbClr val="FBAE40"/>
          </p15:clr>
        </p15:guide>
        <p15:guide id="8" pos="648">
          <p15:clr>
            <a:srgbClr val="FBAE40"/>
          </p15:clr>
        </p15:guide>
        <p15:guide id="9" pos="1536">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141394" y="964692"/>
            <a:ext cx="7917007"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600"/>
              <a:buFont typeface="Arial"/>
              <a:buNone/>
              <a:defRPr b="0" i="0" sz="2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141394" y="2638046"/>
            <a:ext cx="7917007"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Arial"/>
                <a:ea typeface="Arial"/>
                <a:cs typeface="Arial"/>
                <a:sym typeface="Arial"/>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Arial"/>
                <a:ea typeface="Arial"/>
                <a:cs typeface="Arial"/>
                <a:sym typeface="Arial"/>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Arial"/>
                <a:ea typeface="Arial"/>
                <a:cs typeface="Arial"/>
                <a:sym typeface="Arial"/>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Arial"/>
                <a:ea typeface="Arial"/>
                <a:cs typeface="Arial"/>
                <a:sym typeface="Arial"/>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Arial"/>
                <a:ea typeface="Arial"/>
                <a:cs typeface="Arial"/>
                <a:sym typeface="Arial"/>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10154195" y="6202177"/>
            <a:ext cx="1020348"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1137845" y="6219163"/>
            <a:ext cx="6075552"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p:nvPr>
            <p:ph idx="12" type="sldNum"/>
          </p:nvPr>
        </p:nvSpPr>
        <p:spPr>
          <a:xfrm>
            <a:off x="11299112" y="6181281"/>
            <a:ext cx="487680" cy="365760"/>
          </a:xfrm>
          <a:prstGeom prst="ellipse">
            <a:avLst/>
          </a:prstGeom>
          <a:noFill/>
          <a:ln>
            <a:noFill/>
          </a:ln>
        </p:spPr>
        <p:txBody>
          <a:bodyPr anchorCtr="0" anchor="ctr" bIns="45700" lIns="18275" spcFirstLastPara="1" rIns="18275" wrap="square" tIns="45700">
            <a:noAutofit/>
          </a:bodyPr>
          <a:lstStyle>
            <a:lvl1pPr indent="0" lvl="0" marL="0" marR="0" rtl="0" algn="ctr">
              <a:spcBef>
                <a:spcPts val="0"/>
              </a:spcBef>
              <a:buNone/>
              <a:defRPr b="1" i="0" sz="1000" u="none" cap="none" strike="noStrike">
                <a:solidFill>
                  <a:schemeClr val="lt1"/>
                </a:solidFill>
                <a:latin typeface="Arial"/>
                <a:ea typeface="Arial"/>
                <a:cs typeface="Arial"/>
                <a:sym typeface="Arial"/>
              </a:defRPr>
            </a:lvl1pPr>
            <a:lvl2pPr indent="0" lvl="1" marL="0" marR="0" rtl="0" algn="ctr">
              <a:spcBef>
                <a:spcPts val="0"/>
              </a:spcBef>
              <a:buNone/>
              <a:defRPr b="1" i="0" sz="1000" u="none" cap="none" strike="noStrike">
                <a:solidFill>
                  <a:schemeClr val="lt1"/>
                </a:solidFill>
                <a:latin typeface="Arial"/>
                <a:ea typeface="Arial"/>
                <a:cs typeface="Arial"/>
                <a:sym typeface="Arial"/>
              </a:defRPr>
            </a:lvl2pPr>
            <a:lvl3pPr indent="0" lvl="2" marL="0" marR="0" rtl="0" algn="ctr">
              <a:spcBef>
                <a:spcPts val="0"/>
              </a:spcBef>
              <a:buNone/>
              <a:defRPr b="1" i="0" sz="1000" u="none" cap="none" strike="noStrike">
                <a:solidFill>
                  <a:schemeClr val="lt1"/>
                </a:solidFill>
                <a:latin typeface="Arial"/>
                <a:ea typeface="Arial"/>
                <a:cs typeface="Arial"/>
                <a:sym typeface="Arial"/>
              </a:defRPr>
            </a:lvl3pPr>
            <a:lvl4pPr indent="0" lvl="3" marL="0" marR="0" rtl="0" algn="ctr">
              <a:spcBef>
                <a:spcPts val="0"/>
              </a:spcBef>
              <a:buNone/>
              <a:defRPr b="1" i="0" sz="1000" u="none" cap="none" strike="noStrike">
                <a:solidFill>
                  <a:schemeClr val="lt1"/>
                </a:solidFill>
                <a:latin typeface="Arial"/>
                <a:ea typeface="Arial"/>
                <a:cs typeface="Arial"/>
                <a:sym typeface="Arial"/>
              </a:defRPr>
            </a:lvl4pPr>
            <a:lvl5pPr indent="0" lvl="4" marL="0" marR="0" rtl="0" algn="ctr">
              <a:spcBef>
                <a:spcPts val="0"/>
              </a:spcBef>
              <a:buNone/>
              <a:defRPr b="1" i="0" sz="1000" u="none" cap="none" strike="noStrike">
                <a:solidFill>
                  <a:schemeClr val="lt1"/>
                </a:solidFill>
                <a:latin typeface="Arial"/>
                <a:ea typeface="Arial"/>
                <a:cs typeface="Arial"/>
                <a:sym typeface="Arial"/>
              </a:defRPr>
            </a:lvl5pPr>
            <a:lvl6pPr indent="0" lvl="5" marL="0" marR="0" rtl="0" algn="ctr">
              <a:spcBef>
                <a:spcPts val="0"/>
              </a:spcBef>
              <a:buNone/>
              <a:defRPr b="1" i="0" sz="1000" u="none" cap="none" strike="noStrike">
                <a:solidFill>
                  <a:schemeClr val="lt1"/>
                </a:solidFill>
                <a:latin typeface="Arial"/>
                <a:ea typeface="Arial"/>
                <a:cs typeface="Arial"/>
                <a:sym typeface="Arial"/>
              </a:defRPr>
            </a:lvl6pPr>
            <a:lvl7pPr indent="0" lvl="6" marL="0" marR="0" rtl="0" algn="ctr">
              <a:spcBef>
                <a:spcPts val="0"/>
              </a:spcBef>
              <a:buNone/>
              <a:defRPr b="1" i="0" sz="1000" u="none" cap="none" strike="noStrike">
                <a:solidFill>
                  <a:schemeClr val="lt1"/>
                </a:solidFill>
                <a:latin typeface="Arial"/>
                <a:ea typeface="Arial"/>
                <a:cs typeface="Arial"/>
                <a:sym typeface="Arial"/>
              </a:defRPr>
            </a:lvl7pPr>
            <a:lvl8pPr indent="0" lvl="7" marL="0" marR="0" rtl="0" algn="ctr">
              <a:spcBef>
                <a:spcPts val="0"/>
              </a:spcBef>
              <a:buNone/>
              <a:defRPr b="1" i="0" sz="1000" u="none" cap="none" strike="noStrike">
                <a:solidFill>
                  <a:schemeClr val="lt1"/>
                </a:solidFill>
                <a:latin typeface="Arial"/>
                <a:ea typeface="Arial"/>
                <a:cs typeface="Arial"/>
                <a:sym typeface="Arial"/>
              </a:defRPr>
            </a:lvl8pPr>
            <a:lvl9pPr indent="0" lvl="8" marL="0" marR="0" rtl="0" algn="ctr">
              <a:spcBef>
                <a:spcPts val="0"/>
              </a:spcBef>
              <a:buNone/>
              <a:defRPr b="1" i="0" sz="10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cxnSp>
        <p:nvCxnSpPr>
          <p:cNvPr id="15" name="Google Shape;15;p1"/>
          <p:cNvCxnSpPr/>
          <p:nvPr/>
        </p:nvCxnSpPr>
        <p:spPr>
          <a:xfrm>
            <a:off x="11200667" y="6270568"/>
            <a:ext cx="0" cy="160020"/>
          </a:xfrm>
          <a:prstGeom prst="straightConnector1">
            <a:avLst/>
          </a:prstGeom>
          <a:noFill/>
          <a:ln cap="flat" cmpd="sng" w="9525">
            <a:solidFill>
              <a:schemeClr val="dk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4056">
          <p15:clr>
            <a:srgbClr val="F26B43"/>
          </p15:clr>
        </p15:guide>
        <p15:guide id="4" orient="horz" pos="393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0" name="Shape 80"/>
        <p:cNvGrpSpPr/>
        <p:nvPr/>
      </p:nvGrpSpPr>
      <p:grpSpPr>
        <a:xfrm>
          <a:off x="0" y="0"/>
          <a:ext cx="0" cy="0"/>
          <a:chOff x="0" y="0"/>
          <a:chExt cx="0" cy="0"/>
        </a:xfrm>
      </p:grpSpPr>
      <p:sp>
        <p:nvSpPr>
          <p:cNvPr id="81" name="Google Shape;81;p9"/>
          <p:cNvSpPr txBox="1"/>
          <p:nvPr>
            <p:ph type="title"/>
          </p:nvPr>
        </p:nvSpPr>
        <p:spPr>
          <a:xfrm>
            <a:off x="2141394" y="964692"/>
            <a:ext cx="7917007"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600"/>
              <a:buFont typeface="Arial"/>
              <a:buNone/>
              <a:defRPr b="0" i="0" sz="2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9"/>
          <p:cNvSpPr txBox="1"/>
          <p:nvPr>
            <p:ph idx="1" type="body"/>
          </p:nvPr>
        </p:nvSpPr>
        <p:spPr>
          <a:xfrm>
            <a:off x="2141394" y="2638046"/>
            <a:ext cx="7917007"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Arial"/>
                <a:ea typeface="Arial"/>
                <a:cs typeface="Arial"/>
                <a:sym typeface="Arial"/>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Arial"/>
                <a:ea typeface="Arial"/>
                <a:cs typeface="Arial"/>
                <a:sym typeface="Arial"/>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Arial"/>
                <a:ea typeface="Arial"/>
                <a:cs typeface="Arial"/>
                <a:sym typeface="Arial"/>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Arial"/>
                <a:ea typeface="Arial"/>
                <a:cs typeface="Arial"/>
                <a:sym typeface="Arial"/>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Arial"/>
                <a:ea typeface="Arial"/>
                <a:cs typeface="Arial"/>
                <a:sym typeface="Arial"/>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83" name="Google Shape;83;p9"/>
          <p:cNvSpPr txBox="1"/>
          <p:nvPr>
            <p:ph idx="10" type="dt"/>
          </p:nvPr>
        </p:nvSpPr>
        <p:spPr>
          <a:xfrm>
            <a:off x="10154195" y="6202177"/>
            <a:ext cx="1020348"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4" name="Google Shape;84;p9"/>
          <p:cNvSpPr txBox="1"/>
          <p:nvPr>
            <p:ph idx="11" type="ftr"/>
          </p:nvPr>
        </p:nvSpPr>
        <p:spPr>
          <a:xfrm>
            <a:off x="1137845" y="6219163"/>
            <a:ext cx="6075552"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5" name="Google Shape;85;p9"/>
          <p:cNvSpPr/>
          <p:nvPr>
            <p:ph idx="12" type="sldNum"/>
          </p:nvPr>
        </p:nvSpPr>
        <p:spPr>
          <a:xfrm>
            <a:off x="11299112" y="6181281"/>
            <a:ext cx="487680" cy="365760"/>
          </a:xfrm>
          <a:prstGeom prst="ellipse">
            <a:avLst/>
          </a:prstGeom>
          <a:noFill/>
          <a:ln>
            <a:noFill/>
          </a:ln>
        </p:spPr>
        <p:txBody>
          <a:bodyPr anchorCtr="0" anchor="ctr" bIns="45700" lIns="18275" spcFirstLastPara="1" rIns="18275" wrap="square" tIns="45700">
            <a:noAutofit/>
          </a:bodyPr>
          <a:lstStyle>
            <a:lvl1pPr indent="0" lvl="0" marL="0" marR="0" rtl="0" algn="ctr">
              <a:spcBef>
                <a:spcPts val="0"/>
              </a:spcBef>
              <a:buNone/>
              <a:defRPr b="1" i="0" sz="1000" u="none">
                <a:solidFill>
                  <a:schemeClr val="dk1"/>
                </a:solidFill>
                <a:latin typeface="Arial"/>
                <a:ea typeface="Arial"/>
                <a:cs typeface="Arial"/>
                <a:sym typeface="Arial"/>
              </a:defRPr>
            </a:lvl1pPr>
            <a:lvl2pPr indent="0" lvl="1" marL="0" marR="0" rtl="0" algn="ctr">
              <a:spcBef>
                <a:spcPts val="0"/>
              </a:spcBef>
              <a:buNone/>
              <a:defRPr b="1" i="0" sz="1000" u="none">
                <a:solidFill>
                  <a:schemeClr val="dk1"/>
                </a:solidFill>
                <a:latin typeface="Arial"/>
                <a:ea typeface="Arial"/>
                <a:cs typeface="Arial"/>
                <a:sym typeface="Arial"/>
              </a:defRPr>
            </a:lvl2pPr>
            <a:lvl3pPr indent="0" lvl="2" marL="0" marR="0" rtl="0" algn="ctr">
              <a:spcBef>
                <a:spcPts val="0"/>
              </a:spcBef>
              <a:buNone/>
              <a:defRPr b="1" i="0" sz="1000" u="none">
                <a:solidFill>
                  <a:schemeClr val="dk1"/>
                </a:solidFill>
                <a:latin typeface="Arial"/>
                <a:ea typeface="Arial"/>
                <a:cs typeface="Arial"/>
                <a:sym typeface="Arial"/>
              </a:defRPr>
            </a:lvl3pPr>
            <a:lvl4pPr indent="0" lvl="3" marL="0" marR="0" rtl="0" algn="ctr">
              <a:spcBef>
                <a:spcPts val="0"/>
              </a:spcBef>
              <a:buNone/>
              <a:defRPr b="1" i="0" sz="1000" u="none">
                <a:solidFill>
                  <a:schemeClr val="dk1"/>
                </a:solidFill>
                <a:latin typeface="Arial"/>
                <a:ea typeface="Arial"/>
                <a:cs typeface="Arial"/>
                <a:sym typeface="Arial"/>
              </a:defRPr>
            </a:lvl4pPr>
            <a:lvl5pPr indent="0" lvl="4" marL="0" marR="0" rtl="0" algn="ctr">
              <a:spcBef>
                <a:spcPts val="0"/>
              </a:spcBef>
              <a:buNone/>
              <a:defRPr b="1" i="0" sz="1000" u="none">
                <a:solidFill>
                  <a:schemeClr val="dk1"/>
                </a:solidFill>
                <a:latin typeface="Arial"/>
                <a:ea typeface="Arial"/>
                <a:cs typeface="Arial"/>
                <a:sym typeface="Arial"/>
              </a:defRPr>
            </a:lvl5pPr>
            <a:lvl6pPr indent="0" lvl="5" marL="0" marR="0" rtl="0" algn="ctr">
              <a:spcBef>
                <a:spcPts val="0"/>
              </a:spcBef>
              <a:buNone/>
              <a:defRPr b="1" i="0" sz="1000" u="none">
                <a:solidFill>
                  <a:schemeClr val="dk1"/>
                </a:solidFill>
                <a:latin typeface="Arial"/>
                <a:ea typeface="Arial"/>
                <a:cs typeface="Arial"/>
                <a:sym typeface="Arial"/>
              </a:defRPr>
            </a:lvl6pPr>
            <a:lvl7pPr indent="0" lvl="6" marL="0" marR="0" rtl="0" algn="ctr">
              <a:spcBef>
                <a:spcPts val="0"/>
              </a:spcBef>
              <a:buNone/>
              <a:defRPr b="1" i="0" sz="1000" u="none">
                <a:solidFill>
                  <a:schemeClr val="dk1"/>
                </a:solidFill>
                <a:latin typeface="Arial"/>
                <a:ea typeface="Arial"/>
                <a:cs typeface="Arial"/>
                <a:sym typeface="Arial"/>
              </a:defRPr>
            </a:lvl7pPr>
            <a:lvl8pPr indent="0" lvl="7" marL="0" marR="0" rtl="0" algn="ctr">
              <a:spcBef>
                <a:spcPts val="0"/>
              </a:spcBef>
              <a:buNone/>
              <a:defRPr b="1" i="0" sz="1000" u="none">
                <a:solidFill>
                  <a:schemeClr val="dk1"/>
                </a:solidFill>
                <a:latin typeface="Arial"/>
                <a:ea typeface="Arial"/>
                <a:cs typeface="Arial"/>
                <a:sym typeface="Arial"/>
              </a:defRPr>
            </a:lvl8pPr>
            <a:lvl9pPr indent="0" lvl="8" marL="0" marR="0" rtl="0" algn="ctr">
              <a:spcBef>
                <a:spcPts val="0"/>
              </a:spcBef>
              <a:buNone/>
              <a:defRPr b="1" i="0" sz="1000" u="non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cxnSp>
        <p:nvCxnSpPr>
          <p:cNvPr id="86" name="Google Shape;86;p9"/>
          <p:cNvCxnSpPr/>
          <p:nvPr/>
        </p:nvCxnSpPr>
        <p:spPr>
          <a:xfrm>
            <a:off x="11200667" y="6270568"/>
            <a:ext cx="0" cy="160020"/>
          </a:xfrm>
          <a:prstGeom prst="straightConnector1">
            <a:avLst/>
          </a:prstGeom>
          <a:noFill/>
          <a:ln cap="flat" cmpd="sng" w="9525">
            <a:solidFill>
              <a:schemeClr val="l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4056">
          <p15:clr>
            <a:srgbClr val="F26B43"/>
          </p15:clr>
        </p15:guide>
        <p15:guide id="4" orient="horz" pos="39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3.jpg"/><Relationship Id="rId5" Type="http://schemas.openxmlformats.org/officeDocument/2006/relationships/image" Target="../media/image10.jpg"/><Relationship Id="rId6" Type="http://schemas.openxmlformats.org/officeDocument/2006/relationships/image" Target="../media/image7.png"/><Relationship Id="rId7" Type="http://schemas.openxmlformats.org/officeDocument/2006/relationships/image" Target="../media/image17.png"/><Relationship Id="rId8"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ctrTitle"/>
          </p:nvPr>
        </p:nvSpPr>
        <p:spPr>
          <a:xfrm>
            <a:off x="1943100" y="873169"/>
            <a:ext cx="7911900" cy="2955300"/>
          </a:xfrm>
          <a:prstGeom prst="rect">
            <a:avLst/>
          </a:prstGeom>
          <a:noFill/>
          <a:ln>
            <a:noFill/>
          </a:ln>
        </p:spPr>
        <p:txBody>
          <a:bodyPr anchorCtr="0" anchor="t" bIns="0" lIns="0" spcFirstLastPara="1" rIns="0" wrap="square" tIns="0">
            <a:spAutoFit/>
          </a:bodyPr>
          <a:lstStyle/>
          <a:p>
            <a:pPr indent="0" lvl="0" marL="0" rtl="0" algn="l">
              <a:lnSpc>
                <a:spcPct val="80000"/>
              </a:lnSpc>
              <a:spcBef>
                <a:spcPts val="0"/>
              </a:spcBef>
              <a:spcAft>
                <a:spcPts val="0"/>
              </a:spcAft>
              <a:buClr>
                <a:schemeClr val="dk1"/>
              </a:buClr>
              <a:buSzPts val="6000"/>
              <a:buFont typeface="Arial"/>
              <a:buNone/>
            </a:pPr>
            <a:r>
              <a:rPr lang="en-US"/>
              <a:t>Categorical Art Generation with a Variational Autoencoder</a:t>
            </a:r>
            <a:endParaRPr/>
          </a:p>
        </p:txBody>
      </p:sp>
      <p:sp>
        <p:nvSpPr>
          <p:cNvPr id="149" name="Google Shape;149;p16"/>
          <p:cNvSpPr txBox="1"/>
          <p:nvPr>
            <p:ph idx="1" type="subTitle"/>
          </p:nvPr>
        </p:nvSpPr>
        <p:spPr>
          <a:xfrm>
            <a:off x="1950624" y="3990085"/>
            <a:ext cx="7096200" cy="338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200"/>
              <a:buNone/>
            </a:pPr>
            <a:r>
              <a:rPr lang="en-US"/>
              <a:t>Steven Spencer</a:t>
            </a:r>
            <a:endParaRPr/>
          </a:p>
        </p:txBody>
      </p:sp>
      <p:sp>
        <p:nvSpPr>
          <p:cNvPr id="150" name="Google Shape;150;p16"/>
          <p:cNvSpPr txBox="1"/>
          <p:nvPr>
            <p:ph idx="10" type="dt"/>
          </p:nvPr>
        </p:nvSpPr>
        <p:spPr>
          <a:xfrm>
            <a:off x="10154195" y="6202177"/>
            <a:ext cx="1020348" cy="3239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4/27/2022</a:t>
            </a:r>
            <a:endParaRPr/>
          </a:p>
        </p:txBody>
      </p:sp>
      <p:sp>
        <p:nvSpPr>
          <p:cNvPr id="151" name="Google Shape;151;p16"/>
          <p:cNvSpPr/>
          <p:nvPr>
            <p:ph idx="12" type="sldNum"/>
          </p:nvPr>
        </p:nvSpPr>
        <p:spPr>
          <a:xfrm>
            <a:off x="11213873" y="6181281"/>
            <a:ext cx="487680" cy="365760"/>
          </a:xfrm>
          <a:prstGeom prst="ellipse">
            <a:avLst/>
          </a:prstGeom>
          <a:no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5"/>
          <p:cNvSpPr txBox="1"/>
          <p:nvPr>
            <p:ph type="ctrTitle"/>
          </p:nvPr>
        </p:nvSpPr>
        <p:spPr>
          <a:xfrm>
            <a:off x="1935351" y="1557666"/>
            <a:ext cx="7334400" cy="8313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dk1"/>
              </a:buClr>
              <a:buSzPts val="6000"/>
              <a:buFont typeface="Arial"/>
              <a:buNone/>
            </a:pPr>
            <a:r>
              <a:rPr lang="en-US"/>
              <a:t>Questions</a:t>
            </a:r>
            <a:endParaRPr/>
          </a:p>
        </p:txBody>
      </p:sp>
      <p:sp>
        <p:nvSpPr>
          <p:cNvPr id="263" name="Google Shape;263;p25"/>
          <p:cNvSpPr txBox="1"/>
          <p:nvPr>
            <p:ph idx="1" type="body"/>
          </p:nvPr>
        </p:nvSpPr>
        <p:spPr>
          <a:xfrm>
            <a:off x="1959575" y="2578488"/>
            <a:ext cx="6487002" cy="10248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a:p>
        </p:txBody>
      </p:sp>
      <p:sp>
        <p:nvSpPr>
          <p:cNvPr id="264" name="Google Shape;264;p25"/>
          <p:cNvSpPr txBox="1"/>
          <p:nvPr>
            <p:ph idx="10" type="dt"/>
          </p:nvPr>
        </p:nvSpPr>
        <p:spPr>
          <a:xfrm>
            <a:off x="10084526" y="6202177"/>
            <a:ext cx="1090017" cy="3239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4/19/2020</a:t>
            </a:r>
            <a:endParaRPr/>
          </a:p>
        </p:txBody>
      </p:sp>
      <p:sp>
        <p:nvSpPr>
          <p:cNvPr id="265" name="Google Shape;265;p25"/>
          <p:cNvSpPr/>
          <p:nvPr>
            <p:ph idx="12" type="sldNum"/>
          </p:nvPr>
        </p:nvSpPr>
        <p:spPr>
          <a:xfrm>
            <a:off x="11206124" y="6181281"/>
            <a:ext cx="487680" cy="365760"/>
          </a:xfrm>
          <a:prstGeom prst="ellipse">
            <a:avLst/>
          </a:prstGeom>
          <a:no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ctrTitle"/>
          </p:nvPr>
        </p:nvSpPr>
        <p:spPr>
          <a:xfrm>
            <a:off x="1043553" y="442674"/>
            <a:ext cx="9234300" cy="498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3600"/>
              <a:buFont typeface="Arial"/>
              <a:buNone/>
            </a:pPr>
            <a:r>
              <a:rPr lang="en-US"/>
              <a:t>Motivation</a:t>
            </a:r>
            <a:endParaRPr/>
          </a:p>
        </p:txBody>
      </p:sp>
      <p:sp>
        <p:nvSpPr>
          <p:cNvPr id="158" name="Google Shape;158;p17"/>
          <p:cNvSpPr txBox="1"/>
          <p:nvPr>
            <p:ph idx="1" type="subTitle"/>
          </p:nvPr>
        </p:nvSpPr>
        <p:spPr>
          <a:xfrm>
            <a:off x="1028703" y="1345166"/>
            <a:ext cx="7288500" cy="338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200"/>
              <a:buNone/>
            </a:pPr>
            <a:r>
              <a:rPr lang="en-US"/>
              <a:t>Generate art given certain categories/qualities</a:t>
            </a:r>
            <a:endParaRPr/>
          </a:p>
        </p:txBody>
      </p:sp>
      <p:sp>
        <p:nvSpPr>
          <p:cNvPr id="159" name="Google Shape;159;p17"/>
          <p:cNvSpPr txBox="1"/>
          <p:nvPr>
            <p:ph idx="2" type="body"/>
          </p:nvPr>
        </p:nvSpPr>
        <p:spPr>
          <a:xfrm>
            <a:off x="1043550" y="1920864"/>
            <a:ext cx="4591200" cy="3411600"/>
          </a:xfrm>
          <a:prstGeom prst="rect">
            <a:avLst/>
          </a:prstGeom>
          <a:noFill/>
          <a:ln>
            <a:noFill/>
          </a:ln>
        </p:spPr>
        <p:txBody>
          <a:bodyPr anchorCtr="0" anchor="t" bIns="0" lIns="0" spcFirstLastPara="1" rIns="0" wrap="square" tIns="0">
            <a:normAutofit/>
          </a:bodyPr>
          <a:lstStyle/>
          <a:p>
            <a:pPr indent="-274320" lvl="0" marL="274320" rtl="0" algn="l">
              <a:lnSpc>
                <a:spcPct val="100000"/>
              </a:lnSpc>
              <a:spcBef>
                <a:spcPts val="0"/>
              </a:spcBef>
              <a:spcAft>
                <a:spcPts val="0"/>
              </a:spcAft>
              <a:buSzPts val="1800"/>
              <a:buChar char="▪"/>
            </a:pPr>
            <a:r>
              <a:rPr lang="en-US"/>
              <a:t>Applied to Magic: The Gathering cards</a:t>
            </a:r>
            <a:endParaRPr/>
          </a:p>
          <a:p>
            <a:pPr indent="0" lvl="0" marL="274320" rtl="0" algn="l">
              <a:lnSpc>
                <a:spcPct val="100000"/>
              </a:lnSpc>
              <a:spcBef>
                <a:spcPts val="0"/>
              </a:spcBef>
              <a:spcAft>
                <a:spcPts val="0"/>
              </a:spcAft>
              <a:buNone/>
            </a:pPr>
            <a:r>
              <a:t/>
            </a:r>
            <a:endParaRPr/>
          </a:p>
          <a:p>
            <a:pPr indent="-274320" lvl="0" marL="274320" rtl="0" algn="l">
              <a:lnSpc>
                <a:spcPct val="100000"/>
              </a:lnSpc>
              <a:spcBef>
                <a:spcPts val="0"/>
              </a:spcBef>
              <a:spcAft>
                <a:spcPts val="0"/>
              </a:spcAft>
              <a:buSzPts val="1800"/>
              <a:buChar char="▪"/>
            </a:pPr>
            <a:r>
              <a:rPr lang="en-US"/>
              <a:t>Over 20,000 unique cards have been printed</a:t>
            </a:r>
            <a:endParaRPr/>
          </a:p>
          <a:p>
            <a:pPr indent="-160020" lvl="0" marL="274320" rtl="0" algn="l">
              <a:lnSpc>
                <a:spcPct val="100000"/>
              </a:lnSpc>
              <a:spcBef>
                <a:spcPts val="0"/>
              </a:spcBef>
              <a:spcAft>
                <a:spcPts val="0"/>
              </a:spcAft>
              <a:buSzPts val="1800"/>
              <a:buNone/>
            </a:pPr>
            <a:r>
              <a:t/>
            </a:r>
            <a:endParaRPr/>
          </a:p>
          <a:p>
            <a:pPr indent="-274320" lvl="0" marL="274320" rtl="0" algn="l">
              <a:lnSpc>
                <a:spcPct val="100000"/>
              </a:lnSpc>
              <a:spcBef>
                <a:spcPts val="0"/>
              </a:spcBef>
              <a:spcAft>
                <a:spcPts val="0"/>
              </a:spcAft>
              <a:buSzPts val="1800"/>
              <a:buChar char="▪"/>
            </a:pPr>
            <a:r>
              <a:rPr lang="en-US"/>
              <a:t>Generative models have produced card names/rules/categories, but never art</a:t>
            </a:r>
            <a:endParaRPr/>
          </a:p>
          <a:p>
            <a:pPr indent="-160020" lvl="0" marL="274320" rtl="0" algn="l">
              <a:lnSpc>
                <a:spcPct val="100000"/>
              </a:lnSpc>
              <a:spcBef>
                <a:spcPts val="0"/>
              </a:spcBef>
              <a:spcAft>
                <a:spcPts val="0"/>
              </a:spcAft>
              <a:buSzPts val="1800"/>
              <a:buNone/>
            </a:pPr>
            <a:r>
              <a:t/>
            </a:r>
            <a:endParaRPr/>
          </a:p>
          <a:p>
            <a:pPr indent="-274320" lvl="0" marL="274320" rtl="0" algn="l">
              <a:lnSpc>
                <a:spcPct val="100000"/>
              </a:lnSpc>
              <a:spcBef>
                <a:spcPts val="0"/>
              </a:spcBef>
              <a:spcAft>
                <a:spcPts val="0"/>
              </a:spcAft>
              <a:buSzPts val="1800"/>
              <a:buChar char="▪"/>
            </a:pPr>
            <a:r>
              <a:rPr lang="en-US"/>
              <a:t>Goal is to combine art generation with existing models to generate </a:t>
            </a:r>
            <a:r>
              <a:rPr lang="en-US"/>
              <a:t>complete</a:t>
            </a:r>
            <a:r>
              <a:rPr lang="en-US"/>
              <a:t> cards</a:t>
            </a:r>
            <a:endParaRPr/>
          </a:p>
        </p:txBody>
      </p:sp>
      <p:sp>
        <p:nvSpPr>
          <p:cNvPr id="160" name="Google Shape;160;p17"/>
          <p:cNvSpPr txBox="1"/>
          <p:nvPr>
            <p:ph idx="3" type="body"/>
          </p:nvPr>
        </p:nvSpPr>
        <p:spPr>
          <a:xfrm flipH="1">
            <a:off x="11503527" y="1920876"/>
            <a:ext cx="13500" cy="57300"/>
          </a:xfrm>
          <a:prstGeom prst="rect">
            <a:avLst/>
          </a:prstGeom>
          <a:noFill/>
          <a:ln>
            <a:noFill/>
          </a:ln>
        </p:spPr>
        <p:txBody>
          <a:bodyPr anchorCtr="0" anchor="ctr" bIns="0" lIns="0" spcFirstLastPara="1" rIns="0" wrap="square" tIns="0">
            <a:normAutofit fontScale="25000" lnSpcReduction="20000"/>
          </a:bodyPr>
          <a:lstStyle/>
          <a:p>
            <a:pPr indent="-114300" lvl="0" marL="228600" rtl="0" algn="ctr">
              <a:lnSpc>
                <a:spcPct val="100000"/>
              </a:lnSpc>
              <a:spcBef>
                <a:spcPts val="0"/>
              </a:spcBef>
              <a:spcAft>
                <a:spcPts val="0"/>
              </a:spcAft>
              <a:buSzPct val="100000"/>
              <a:buNone/>
            </a:pPr>
            <a:r>
              <a:t/>
            </a:r>
            <a:endParaRPr/>
          </a:p>
        </p:txBody>
      </p:sp>
      <p:sp>
        <p:nvSpPr>
          <p:cNvPr id="161" name="Google Shape;161;p17"/>
          <p:cNvSpPr txBox="1"/>
          <p:nvPr>
            <p:ph idx="10" type="dt"/>
          </p:nvPr>
        </p:nvSpPr>
        <p:spPr>
          <a:xfrm>
            <a:off x="10049694" y="6202177"/>
            <a:ext cx="1124849" cy="3239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4/27/2022</a:t>
            </a:r>
            <a:endParaRPr/>
          </a:p>
        </p:txBody>
      </p:sp>
      <p:sp>
        <p:nvSpPr>
          <p:cNvPr id="162" name="Google Shape;162;p17"/>
          <p:cNvSpPr/>
          <p:nvPr>
            <p:ph idx="12" type="sldNum"/>
          </p:nvPr>
        </p:nvSpPr>
        <p:spPr>
          <a:xfrm>
            <a:off x="11213873" y="6181281"/>
            <a:ext cx="487680" cy="365760"/>
          </a:xfrm>
          <a:prstGeom prst="ellipse">
            <a:avLst/>
          </a:prstGeom>
          <a:no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63" name="Google Shape;163;p17"/>
          <p:cNvPicPr preferRelativeResize="0"/>
          <p:nvPr/>
        </p:nvPicPr>
        <p:blipFill>
          <a:blip r:embed="rId3">
            <a:alphaModFix/>
          </a:blip>
          <a:stretch>
            <a:fillRect/>
          </a:stretch>
        </p:blipFill>
        <p:spPr>
          <a:xfrm>
            <a:off x="9198400" y="3966799"/>
            <a:ext cx="1702374" cy="2281602"/>
          </a:xfrm>
          <a:prstGeom prst="rect">
            <a:avLst/>
          </a:prstGeom>
          <a:noFill/>
          <a:ln>
            <a:noFill/>
          </a:ln>
        </p:spPr>
      </p:pic>
      <p:pic>
        <p:nvPicPr>
          <p:cNvPr id="164" name="Google Shape;164;p17"/>
          <p:cNvPicPr preferRelativeResize="0"/>
          <p:nvPr/>
        </p:nvPicPr>
        <p:blipFill>
          <a:blip r:embed="rId4">
            <a:alphaModFix/>
          </a:blip>
          <a:stretch>
            <a:fillRect/>
          </a:stretch>
        </p:blipFill>
        <p:spPr>
          <a:xfrm>
            <a:off x="7496025" y="3966799"/>
            <a:ext cx="1702374" cy="2281602"/>
          </a:xfrm>
          <a:prstGeom prst="rect">
            <a:avLst/>
          </a:prstGeom>
          <a:noFill/>
          <a:ln>
            <a:noFill/>
          </a:ln>
        </p:spPr>
      </p:pic>
      <p:pic>
        <p:nvPicPr>
          <p:cNvPr id="165" name="Google Shape;165;p17"/>
          <p:cNvPicPr preferRelativeResize="0"/>
          <p:nvPr/>
        </p:nvPicPr>
        <p:blipFill>
          <a:blip r:embed="rId5">
            <a:alphaModFix/>
          </a:blip>
          <a:stretch>
            <a:fillRect/>
          </a:stretch>
        </p:blipFill>
        <p:spPr>
          <a:xfrm>
            <a:off x="5793650" y="3966788"/>
            <a:ext cx="1702374" cy="2281608"/>
          </a:xfrm>
          <a:prstGeom prst="rect">
            <a:avLst/>
          </a:prstGeom>
          <a:noFill/>
          <a:ln>
            <a:noFill/>
          </a:ln>
        </p:spPr>
      </p:pic>
      <p:pic>
        <p:nvPicPr>
          <p:cNvPr id="166" name="Google Shape;166;p17"/>
          <p:cNvPicPr preferRelativeResize="0"/>
          <p:nvPr/>
        </p:nvPicPr>
        <p:blipFill>
          <a:blip r:embed="rId6">
            <a:alphaModFix/>
          </a:blip>
          <a:stretch>
            <a:fillRect/>
          </a:stretch>
        </p:blipFill>
        <p:spPr>
          <a:xfrm>
            <a:off x="7496021" y="1683962"/>
            <a:ext cx="1702375" cy="2284153"/>
          </a:xfrm>
          <a:prstGeom prst="rect">
            <a:avLst/>
          </a:prstGeom>
          <a:noFill/>
          <a:ln>
            <a:noFill/>
          </a:ln>
        </p:spPr>
      </p:pic>
      <p:pic>
        <p:nvPicPr>
          <p:cNvPr id="167" name="Google Shape;167;p17"/>
          <p:cNvPicPr preferRelativeResize="0"/>
          <p:nvPr/>
        </p:nvPicPr>
        <p:blipFill>
          <a:blip r:embed="rId7">
            <a:alphaModFix/>
          </a:blip>
          <a:stretch>
            <a:fillRect/>
          </a:stretch>
        </p:blipFill>
        <p:spPr>
          <a:xfrm>
            <a:off x="9198396" y="1683962"/>
            <a:ext cx="1702375" cy="2284153"/>
          </a:xfrm>
          <a:prstGeom prst="rect">
            <a:avLst/>
          </a:prstGeom>
          <a:noFill/>
          <a:ln>
            <a:noFill/>
          </a:ln>
        </p:spPr>
      </p:pic>
      <p:pic>
        <p:nvPicPr>
          <p:cNvPr id="168" name="Google Shape;168;p17"/>
          <p:cNvPicPr preferRelativeResize="0"/>
          <p:nvPr/>
        </p:nvPicPr>
        <p:blipFill>
          <a:blip r:embed="rId8">
            <a:alphaModFix/>
          </a:blip>
          <a:stretch>
            <a:fillRect/>
          </a:stretch>
        </p:blipFill>
        <p:spPr>
          <a:xfrm>
            <a:off x="5793677" y="1682025"/>
            <a:ext cx="1702357" cy="22815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ctrTitle"/>
          </p:nvPr>
        </p:nvSpPr>
        <p:spPr>
          <a:xfrm>
            <a:off x="1043553" y="442674"/>
            <a:ext cx="9234300" cy="498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3600"/>
              <a:buFont typeface="Arial"/>
              <a:buNone/>
            </a:pPr>
            <a:r>
              <a:rPr lang="en-US"/>
              <a:t>Approach</a:t>
            </a:r>
            <a:endParaRPr/>
          </a:p>
        </p:txBody>
      </p:sp>
      <p:sp>
        <p:nvSpPr>
          <p:cNvPr id="175" name="Google Shape;175;p18"/>
          <p:cNvSpPr txBox="1"/>
          <p:nvPr>
            <p:ph idx="1" type="subTitle"/>
          </p:nvPr>
        </p:nvSpPr>
        <p:spPr>
          <a:xfrm>
            <a:off x="1028703" y="1345166"/>
            <a:ext cx="7288500" cy="338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200"/>
              <a:buNone/>
            </a:pPr>
            <a:r>
              <a:rPr lang="en-US"/>
              <a:t>Why a VAE?</a:t>
            </a:r>
            <a:endParaRPr/>
          </a:p>
        </p:txBody>
      </p:sp>
      <p:sp>
        <p:nvSpPr>
          <p:cNvPr id="176" name="Google Shape;176;p18"/>
          <p:cNvSpPr txBox="1"/>
          <p:nvPr>
            <p:ph idx="2" type="body"/>
          </p:nvPr>
        </p:nvSpPr>
        <p:spPr>
          <a:xfrm>
            <a:off x="1043550" y="1920875"/>
            <a:ext cx="4591200" cy="1302300"/>
          </a:xfrm>
          <a:prstGeom prst="rect">
            <a:avLst/>
          </a:prstGeom>
          <a:noFill/>
          <a:ln>
            <a:noFill/>
          </a:ln>
        </p:spPr>
        <p:txBody>
          <a:bodyPr anchorCtr="0" anchor="t" bIns="0" lIns="0" spcFirstLastPara="1" rIns="0" wrap="square" tIns="0">
            <a:noAutofit/>
          </a:bodyPr>
          <a:lstStyle/>
          <a:p>
            <a:pPr indent="-274320" lvl="0" marL="274320" rtl="0" algn="l">
              <a:lnSpc>
                <a:spcPct val="100000"/>
              </a:lnSpc>
              <a:spcBef>
                <a:spcPts val="0"/>
              </a:spcBef>
              <a:spcAft>
                <a:spcPts val="0"/>
              </a:spcAft>
              <a:buSzPts val="1800"/>
              <a:buChar char="▪"/>
            </a:pPr>
            <a:r>
              <a:rPr lang="en-US"/>
              <a:t>Latent variables can correspond to different categories/quality </a:t>
            </a:r>
            <a:endParaRPr/>
          </a:p>
          <a:p>
            <a:pPr indent="0" lvl="0" marL="274320" rtl="0" algn="l">
              <a:lnSpc>
                <a:spcPct val="100000"/>
              </a:lnSpc>
              <a:spcBef>
                <a:spcPts val="0"/>
              </a:spcBef>
              <a:spcAft>
                <a:spcPts val="0"/>
              </a:spcAft>
              <a:buNone/>
            </a:pPr>
            <a:r>
              <a:t/>
            </a:r>
            <a:endParaRPr/>
          </a:p>
          <a:p>
            <a:pPr indent="-274320" lvl="0" marL="274320" rtl="0" algn="l">
              <a:lnSpc>
                <a:spcPct val="100000"/>
              </a:lnSpc>
              <a:spcBef>
                <a:spcPts val="0"/>
              </a:spcBef>
              <a:spcAft>
                <a:spcPts val="0"/>
              </a:spcAft>
              <a:buSzPts val="1800"/>
              <a:buChar char="▪"/>
            </a:pPr>
            <a:r>
              <a:rPr lang="en-US"/>
              <a:t>Can adjust latent variables to match desired category</a:t>
            </a:r>
            <a:endParaRPr/>
          </a:p>
          <a:p>
            <a:pPr indent="-160020" lvl="0" marL="274320" rtl="0" algn="l">
              <a:lnSpc>
                <a:spcPct val="100000"/>
              </a:lnSpc>
              <a:spcBef>
                <a:spcPts val="0"/>
              </a:spcBef>
              <a:spcAft>
                <a:spcPts val="0"/>
              </a:spcAft>
              <a:buSzPts val="1800"/>
              <a:buNone/>
            </a:pPr>
            <a:r>
              <a:t/>
            </a:r>
            <a:endParaRPr/>
          </a:p>
          <a:p>
            <a:pPr indent="0" lvl="0" marL="274320" rtl="0" algn="l">
              <a:lnSpc>
                <a:spcPct val="100000"/>
              </a:lnSpc>
              <a:spcBef>
                <a:spcPts val="0"/>
              </a:spcBef>
              <a:spcAft>
                <a:spcPts val="0"/>
              </a:spcAft>
              <a:buNone/>
            </a:pPr>
            <a:r>
              <a:t/>
            </a:r>
            <a:endParaRPr/>
          </a:p>
        </p:txBody>
      </p:sp>
      <p:sp>
        <p:nvSpPr>
          <p:cNvPr id="177" name="Google Shape;177;p18"/>
          <p:cNvSpPr txBox="1"/>
          <p:nvPr>
            <p:ph idx="3" type="body"/>
          </p:nvPr>
        </p:nvSpPr>
        <p:spPr>
          <a:xfrm flipH="1">
            <a:off x="11503527" y="1920876"/>
            <a:ext cx="13500" cy="57300"/>
          </a:xfrm>
          <a:prstGeom prst="rect">
            <a:avLst/>
          </a:prstGeom>
          <a:noFill/>
          <a:ln>
            <a:noFill/>
          </a:ln>
        </p:spPr>
        <p:txBody>
          <a:bodyPr anchorCtr="0" anchor="ctr" bIns="0" lIns="0" spcFirstLastPara="1" rIns="0" wrap="square" tIns="0">
            <a:normAutofit fontScale="25000" lnSpcReduction="20000"/>
          </a:bodyPr>
          <a:lstStyle/>
          <a:p>
            <a:pPr indent="-114300" lvl="0" marL="228600" rtl="0" algn="ctr">
              <a:lnSpc>
                <a:spcPct val="100000"/>
              </a:lnSpc>
              <a:spcBef>
                <a:spcPts val="0"/>
              </a:spcBef>
              <a:spcAft>
                <a:spcPts val="0"/>
              </a:spcAft>
              <a:buSzPct val="100000"/>
              <a:buNone/>
            </a:pPr>
            <a:r>
              <a:t/>
            </a:r>
            <a:endParaRPr/>
          </a:p>
        </p:txBody>
      </p:sp>
      <p:sp>
        <p:nvSpPr>
          <p:cNvPr id="178" name="Google Shape;178;p18"/>
          <p:cNvSpPr txBox="1"/>
          <p:nvPr>
            <p:ph idx="10" type="dt"/>
          </p:nvPr>
        </p:nvSpPr>
        <p:spPr>
          <a:xfrm>
            <a:off x="10049694" y="6202177"/>
            <a:ext cx="1124700" cy="324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4/27/2022</a:t>
            </a:r>
            <a:endParaRPr/>
          </a:p>
        </p:txBody>
      </p:sp>
      <p:sp>
        <p:nvSpPr>
          <p:cNvPr id="179" name="Google Shape;179;p18"/>
          <p:cNvSpPr/>
          <p:nvPr>
            <p:ph idx="12" type="sldNum"/>
          </p:nvPr>
        </p:nvSpPr>
        <p:spPr>
          <a:xfrm>
            <a:off x="11213873" y="6181281"/>
            <a:ext cx="487800" cy="365700"/>
          </a:xfrm>
          <a:prstGeom prst="ellipse">
            <a:avLst/>
          </a:prstGeom>
          <a:no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80" name="Google Shape;180;p18"/>
          <p:cNvPicPr preferRelativeResize="0"/>
          <p:nvPr/>
        </p:nvPicPr>
        <p:blipFill>
          <a:blip r:embed="rId3">
            <a:alphaModFix/>
          </a:blip>
          <a:stretch>
            <a:fillRect/>
          </a:stretch>
        </p:blipFill>
        <p:spPr>
          <a:xfrm>
            <a:off x="6466163" y="1724041"/>
            <a:ext cx="4205960" cy="4213511"/>
          </a:xfrm>
          <a:prstGeom prst="rect">
            <a:avLst/>
          </a:prstGeom>
          <a:noFill/>
          <a:ln>
            <a:noFill/>
          </a:ln>
        </p:spPr>
      </p:pic>
      <p:pic>
        <p:nvPicPr>
          <p:cNvPr id="181" name="Google Shape;181;p18"/>
          <p:cNvPicPr preferRelativeResize="0"/>
          <p:nvPr/>
        </p:nvPicPr>
        <p:blipFill>
          <a:blip r:embed="rId4">
            <a:alphaModFix/>
          </a:blip>
          <a:stretch>
            <a:fillRect/>
          </a:stretch>
        </p:blipFill>
        <p:spPr>
          <a:xfrm>
            <a:off x="2065625" y="3350300"/>
            <a:ext cx="2547051" cy="254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ctrTitle"/>
          </p:nvPr>
        </p:nvSpPr>
        <p:spPr>
          <a:xfrm>
            <a:off x="1043553" y="442674"/>
            <a:ext cx="9234300" cy="498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3600"/>
              <a:buFont typeface="Arial"/>
              <a:buNone/>
            </a:pPr>
            <a:r>
              <a:rPr lang="en-US"/>
              <a:t>Experiment</a:t>
            </a:r>
            <a:endParaRPr/>
          </a:p>
        </p:txBody>
      </p:sp>
      <p:sp>
        <p:nvSpPr>
          <p:cNvPr id="188" name="Google Shape;188;p19"/>
          <p:cNvSpPr txBox="1"/>
          <p:nvPr>
            <p:ph idx="1" type="subTitle"/>
          </p:nvPr>
        </p:nvSpPr>
        <p:spPr>
          <a:xfrm>
            <a:off x="1028703" y="1345166"/>
            <a:ext cx="7288500" cy="338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200"/>
              <a:buNone/>
            </a:pPr>
            <a:r>
              <a:rPr lang="en-US"/>
              <a:t>Training the VAE</a:t>
            </a:r>
            <a:endParaRPr/>
          </a:p>
        </p:txBody>
      </p:sp>
      <p:sp>
        <p:nvSpPr>
          <p:cNvPr id="189" name="Google Shape;189;p19"/>
          <p:cNvSpPr txBox="1"/>
          <p:nvPr>
            <p:ph idx="2" type="body"/>
          </p:nvPr>
        </p:nvSpPr>
        <p:spPr>
          <a:xfrm>
            <a:off x="1043550" y="1920875"/>
            <a:ext cx="4591200" cy="1302300"/>
          </a:xfrm>
          <a:prstGeom prst="rect">
            <a:avLst/>
          </a:prstGeom>
          <a:noFill/>
          <a:ln>
            <a:noFill/>
          </a:ln>
        </p:spPr>
        <p:txBody>
          <a:bodyPr anchorCtr="0" anchor="t" bIns="0" lIns="0" spcFirstLastPara="1" rIns="0" wrap="square" tIns="0">
            <a:noAutofit/>
          </a:bodyPr>
          <a:lstStyle/>
          <a:p>
            <a:pPr indent="-160020" lvl="0" marL="274320" rtl="0" algn="l">
              <a:lnSpc>
                <a:spcPct val="100000"/>
              </a:lnSpc>
              <a:spcBef>
                <a:spcPts val="0"/>
              </a:spcBef>
              <a:spcAft>
                <a:spcPts val="0"/>
              </a:spcAft>
              <a:buSzPts val="1800"/>
              <a:buNone/>
            </a:pPr>
            <a:r>
              <a:t/>
            </a:r>
            <a:endParaRPr/>
          </a:p>
          <a:p>
            <a:pPr indent="0" lvl="0" marL="274320" rtl="0" algn="l">
              <a:lnSpc>
                <a:spcPct val="100000"/>
              </a:lnSpc>
              <a:spcBef>
                <a:spcPts val="0"/>
              </a:spcBef>
              <a:spcAft>
                <a:spcPts val="0"/>
              </a:spcAft>
              <a:buNone/>
            </a:pPr>
            <a:r>
              <a:t/>
            </a:r>
            <a:endParaRPr/>
          </a:p>
        </p:txBody>
      </p:sp>
      <p:sp>
        <p:nvSpPr>
          <p:cNvPr id="190" name="Google Shape;190;p19"/>
          <p:cNvSpPr txBox="1"/>
          <p:nvPr>
            <p:ph idx="3" type="body"/>
          </p:nvPr>
        </p:nvSpPr>
        <p:spPr>
          <a:xfrm flipH="1">
            <a:off x="11503527" y="1920876"/>
            <a:ext cx="13500" cy="57300"/>
          </a:xfrm>
          <a:prstGeom prst="rect">
            <a:avLst/>
          </a:prstGeom>
          <a:noFill/>
          <a:ln>
            <a:noFill/>
          </a:ln>
        </p:spPr>
        <p:txBody>
          <a:bodyPr anchorCtr="0" anchor="ctr" bIns="0" lIns="0" spcFirstLastPara="1" rIns="0" wrap="square" tIns="0">
            <a:normAutofit fontScale="25000" lnSpcReduction="20000"/>
          </a:bodyPr>
          <a:lstStyle/>
          <a:p>
            <a:pPr indent="-114300" lvl="0" marL="228600" rtl="0" algn="ctr">
              <a:lnSpc>
                <a:spcPct val="100000"/>
              </a:lnSpc>
              <a:spcBef>
                <a:spcPts val="0"/>
              </a:spcBef>
              <a:spcAft>
                <a:spcPts val="0"/>
              </a:spcAft>
              <a:buSzPct val="100000"/>
              <a:buNone/>
            </a:pPr>
            <a:r>
              <a:t/>
            </a:r>
            <a:endParaRPr/>
          </a:p>
        </p:txBody>
      </p:sp>
      <p:sp>
        <p:nvSpPr>
          <p:cNvPr id="191" name="Google Shape;191;p19"/>
          <p:cNvSpPr txBox="1"/>
          <p:nvPr>
            <p:ph idx="10" type="dt"/>
          </p:nvPr>
        </p:nvSpPr>
        <p:spPr>
          <a:xfrm>
            <a:off x="10049694" y="6202177"/>
            <a:ext cx="1124700" cy="324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4/27/2022</a:t>
            </a:r>
            <a:endParaRPr/>
          </a:p>
        </p:txBody>
      </p:sp>
      <p:sp>
        <p:nvSpPr>
          <p:cNvPr id="192" name="Google Shape;192;p19"/>
          <p:cNvSpPr/>
          <p:nvPr>
            <p:ph idx="12" type="sldNum"/>
          </p:nvPr>
        </p:nvSpPr>
        <p:spPr>
          <a:xfrm>
            <a:off x="11213873" y="6181281"/>
            <a:ext cx="487800" cy="365700"/>
          </a:xfrm>
          <a:prstGeom prst="ellipse">
            <a:avLst/>
          </a:prstGeom>
          <a:no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93" name="Google Shape;193;p19"/>
          <p:cNvPicPr preferRelativeResize="0"/>
          <p:nvPr/>
        </p:nvPicPr>
        <p:blipFill rotWithShape="1">
          <a:blip r:embed="rId3">
            <a:alphaModFix/>
          </a:blip>
          <a:srcRect b="0" l="60013" r="12006" t="0"/>
          <a:stretch/>
        </p:blipFill>
        <p:spPr>
          <a:xfrm>
            <a:off x="1028700" y="1920875"/>
            <a:ext cx="9842499" cy="28168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ctrTitle"/>
          </p:nvPr>
        </p:nvSpPr>
        <p:spPr>
          <a:xfrm>
            <a:off x="1043553" y="442674"/>
            <a:ext cx="9234300" cy="498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3600"/>
              <a:buFont typeface="Arial"/>
              <a:buNone/>
            </a:pPr>
            <a:r>
              <a:rPr lang="en-US"/>
              <a:t>Experiment</a:t>
            </a:r>
            <a:endParaRPr/>
          </a:p>
        </p:txBody>
      </p:sp>
      <p:sp>
        <p:nvSpPr>
          <p:cNvPr id="200" name="Google Shape;200;p20"/>
          <p:cNvSpPr txBox="1"/>
          <p:nvPr>
            <p:ph idx="1" type="subTitle"/>
          </p:nvPr>
        </p:nvSpPr>
        <p:spPr>
          <a:xfrm>
            <a:off x="1028703" y="1345166"/>
            <a:ext cx="7288500" cy="338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200"/>
              <a:buNone/>
            </a:pPr>
            <a:r>
              <a:rPr lang="en-US"/>
              <a:t>Average latent variable value for each class</a:t>
            </a:r>
            <a:endParaRPr/>
          </a:p>
        </p:txBody>
      </p:sp>
      <p:sp>
        <p:nvSpPr>
          <p:cNvPr id="201" name="Google Shape;201;p20"/>
          <p:cNvSpPr txBox="1"/>
          <p:nvPr>
            <p:ph idx="2" type="body"/>
          </p:nvPr>
        </p:nvSpPr>
        <p:spPr>
          <a:xfrm>
            <a:off x="1043550" y="1920875"/>
            <a:ext cx="4591200" cy="1302300"/>
          </a:xfrm>
          <a:prstGeom prst="rect">
            <a:avLst/>
          </a:prstGeom>
          <a:noFill/>
          <a:ln>
            <a:noFill/>
          </a:ln>
        </p:spPr>
        <p:txBody>
          <a:bodyPr anchorCtr="0" anchor="t" bIns="0" lIns="0" spcFirstLastPara="1" rIns="0" wrap="square" tIns="0">
            <a:noAutofit/>
          </a:bodyPr>
          <a:lstStyle/>
          <a:p>
            <a:pPr indent="-160020" lvl="0" marL="274320" rtl="0" algn="l">
              <a:lnSpc>
                <a:spcPct val="100000"/>
              </a:lnSpc>
              <a:spcBef>
                <a:spcPts val="0"/>
              </a:spcBef>
              <a:spcAft>
                <a:spcPts val="0"/>
              </a:spcAft>
              <a:buSzPts val="1800"/>
              <a:buNone/>
            </a:pPr>
            <a:r>
              <a:t/>
            </a:r>
            <a:endParaRPr/>
          </a:p>
          <a:p>
            <a:pPr indent="0" lvl="0" marL="274320" rtl="0" algn="l">
              <a:lnSpc>
                <a:spcPct val="100000"/>
              </a:lnSpc>
              <a:spcBef>
                <a:spcPts val="0"/>
              </a:spcBef>
              <a:spcAft>
                <a:spcPts val="0"/>
              </a:spcAft>
              <a:buNone/>
            </a:pPr>
            <a:r>
              <a:t/>
            </a:r>
            <a:endParaRPr/>
          </a:p>
        </p:txBody>
      </p:sp>
      <p:sp>
        <p:nvSpPr>
          <p:cNvPr id="202" name="Google Shape;202;p20"/>
          <p:cNvSpPr txBox="1"/>
          <p:nvPr>
            <p:ph idx="3" type="body"/>
          </p:nvPr>
        </p:nvSpPr>
        <p:spPr>
          <a:xfrm flipH="1">
            <a:off x="11503527" y="1920876"/>
            <a:ext cx="13500" cy="57300"/>
          </a:xfrm>
          <a:prstGeom prst="rect">
            <a:avLst/>
          </a:prstGeom>
          <a:noFill/>
          <a:ln>
            <a:noFill/>
          </a:ln>
        </p:spPr>
        <p:txBody>
          <a:bodyPr anchorCtr="0" anchor="ctr" bIns="0" lIns="0" spcFirstLastPara="1" rIns="0" wrap="square" tIns="0">
            <a:normAutofit fontScale="25000" lnSpcReduction="20000"/>
          </a:bodyPr>
          <a:lstStyle/>
          <a:p>
            <a:pPr indent="-114300" lvl="0" marL="228600" rtl="0" algn="ctr">
              <a:lnSpc>
                <a:spcPct val="100000"/>
              </a:lnSpc>
              <a:spcBef>
                <a:spcPts val="0"/>
              </a:spcBef>
              <a:spcAft>
                <a:spcPts val="0"/>
              </a:spcAft>
              <a:buSzPct val="100000"/>
              <a:buNone/>
            </a:pPr>
            <a:r>
              <a:t/>
            </a:r>
            <a:endParaRPr/>
          </a:p>
        </p:txBody>
      </p:sp>
      <p:sp>
        <p:nvSpPr>
          <p:cNvPr id="203" name="Google Shape;203;p20"/>
          <p:cNvSpPr txBox="1"/>
          <p:nvPr>
            <p:ph idx="10" type="dt"/>
          </p:nvPr>
        </p:nvSpPr>
        <p:spPr>
          <a:xfrm>
            <a:off x="10049694" y="6202177"/>
            <a:ext cx="1124700" cy="324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4/27/2022</a:t>
            </a:r>
            <a:endParaRPr/>
          </a:p>
        </p:txBody>
      </p:sp>
      <p:sp>
        <p:nvSpPr>
          <p:cNvPr id="204" name="Google Shape;204;p20"/>
          <p:cNvSpPr/>
          <p:nvPr>
            <p:ph idx="12" type="sldNum"/>
          </p:nvPr>
        </p:nvSpPr>
        <p:spPr>
          <a:xfrm>
            <a:off x="11213873" y="6181281"/>
            <a:ext cx="487800" cy="365700"/>
          </a:xfrm>
          <a:prstGeom prst="ellipse">
            <a:avLst/>
          </a:prstGeom>
          <a:no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05" name="Google Shape;205;p20"/>
          <p:cNvPicPr preferRelativeResize="0"/>
          <p:nvPr/>
        </p:nvPicPr>
        <p:blipFill rotWithShape="1">
          <a:blip r:embed="rId3">
            <a:alphaModFix/>
          </a:blip>
          <a:srcRect b="7564" l="10375" r="9993" t="12049"/>
          <a:stretch/>
        </p:blipFill>
        <p:spPr>
          <a:xfrm>
            <a:off x="1516200" y="1920875"/>
            <a:ext cx="8076125" cy="3912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ctrTitle"/>
          </p:nvPr>
        </p:nvSpPr>
        <p:spPr>
          <a:xfrm>
            <a:off x="1043553" y="442674"/>
            <a:ext cx="9234300" cy="498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3600"/>
              <a:buFont typeface="Arial"/>
              <a:buNone/>
            </a:pPr>
            <a:r>
              <a:rPr lang="en-US"/>
              <a:t>Results</a:t>
            </a:r>
            <a:endParaRPr/>
          </a:p>
        </p:txBody>
      </p:sp>
      <p:sp>
        <p:nvSpPr>
          <p:cNvPr id="212" name="Google Shape;212;p21"/>
          <p:cNvSpPr txBox="1"/>
          <p:nvPr>
            <p:ph idx="1" type="subTitle"/>
          </p:nvPr>
        </p:nvSpPr>
        <p:spPr>
          <a:xfrm>
            <a:off x="1028703" y="1345166"/>
            <a:ext cx="7288500" cy="338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200"/>
              <a:buNone/>
            </a:pPr>
            <a:r>
              <a:rPr lang="en-US"/>
              <a:t>VAE Struggles to learn structure</a:t>
            </a:r>
            <a:endParaRPr/>
          </a:p>
        </p:txBody>
      </p:sp>
      <p:sp>
        <p:nvSpPr>
          <p:cNvPr id="213" name="Google Shape;213;p21"/>
          <p:cNvSpPr txBox="1"/>
          <p:nvPr>
            <p:ph idx="2" type="body"/>
          </p:nvPr>
        </p:nvSpPr>
        <p:spPr>
          <a:xfrm>
            <a:off x="1043550" y="1920868"/>
            <a:ext cx="4591200" cy="1141500"/>
          </a:xfrm>
          <a:prstGeom prst="rect">
            <a:avLst/>
          </a:prstGeom>
          <a:noFill/>
          <a:ln>
            <a:noFill/>
          </a:ln>
        </p:spPr>
        <p:txBody>
          <a:bodyPr anchorCtr="0" anchor="t" bIns="0" lIns="0" spcFirstLastPara="1" rIns="0" wrap="square" tIns="0">
            <a:noAutofit/>
          </a:bodyPr>
          <a:lstStyle/>
          <a:p>
            <a:pPr indent="-274320" lvl="0" marL="274320" rtl="0" algn="l">
              <a:lnSpc>
                <a:spcPct val="100000"/>
              </a:lnSpc>
              <a:spcBef>
                <a:spcPts val="0"/>
              </a:spcBef>
              <a:spcAft>
                <a:spcPts val="0"/>
              </a:spcAft>
              <a:buSzPts val="1800"/>
              <a:buChar char="▪"/>
            </a:pPr>
            <a:r>
              <a:rPr lang="en-US"/>
              <a:t>Only seems to learn color palettes</a:t>
            </a:r>
            <a:endParaRPr/>
          </a:p>
          <a:p>
            <a:pPr indent="0" lvl="0" marL="274320" rtl="0" algn="l">
              <a:lnSpc>
                <a:spcPct val="100000"/>
              </a:lnSpc>
              <a:spcBef>
                <a:spcPts val="0"/>
              </a:spcBef>
              <a:spcAft>
                <a:spcPts val="0"/>
              </a:spcAft>
              <a:buNone/>
            </a:pPr>
            <a:r>
              <a:t/>
            </a:r>
            <a:endParaRPr/>
          </a:p>
          <a:p>
            <a:pPr indent="-274320" lvl="0" marL="274320" rtl="0" algn="l">
              <a:lnSpc>
                <a:spcPct val="100000"/>
              </a:lnSpc>
              <a:spcBef>
                <a:spcPts val="0"/>
              </a:spcBef>
              <a:spcAft>
                <a:spcPts val="0"/>
              </a:spcAft>
              <a:buSzPts val="1800"/>
              <a:buChar char="▪"/>
            </a:pPr>
            <a:r>
              <a:rPr lang="en-US"/>
              <a:t>Class definitions too vague, too much variation within class</a:t>
            </a:r>
            <a:endParaRPr/>
          </a:p>
          <a:p>
            <a:pPr indent="-160020" lvl="0" marL="27432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None/>
            </a:pPr>
            <a:r>
              <a:t/>
            </a:r>
            <a:endParaRPr/>
          </a:p>
        </p:txBody>
      </p:sp>
      <p:sp>
        <p:nvSpPr>
          <p:cNvPr id="214" name="Google Shape;214;p21"/>
          <p:cNvSpPr txBox="1"/>
          <p:nvPr>
            <p:ph idx="3" type="body"/>
          </p:nvPr>
        </p:nvSpPr>
        <p:spPr>
          <a:xfrm flipH="1">
            <a:off x="11503527" y="1920876"/>
            <a:ext cx="13500" cy="57300"/>
          </a:xfrm>
          <a:prstGeom prst="rect">
            <a:avLst/>
          </a:prstGeom>
          <a:noFill/>
          <a:ln>
            <a:noFill/>
          </a:ln>
        </p:spPr>
        <p:txBody>
          <a:bodyPr anchorCtr="0" anchor="ctr" bIns="0" lIns="0" spcFirstLastPara="1" rIns="0" wrap="square" tIns="0">
            <a:normAutofit fontScale="25000" lnSpcReduction="20000"/>
          </a:bodyPr>
          <a:lstStyle/>
          <a:p>
            <a:pPr indent="-114300" lvl="0" marL="228600" rtl="0" algn="ctr">
              <a:lnSpc>
                <a:spcPct val="100000"/>
              </a:lnSpc>
              <a:spcBef>
                <a:spcPts val="0"/>
              </a:spcBef>
              <a:spcAft>
                <a:spcPts val="0"/>
              </a:spcAft>
              <a:buSzPct val="100000"/>
              <a:buNone/>
            </a:pPr>
            <a:r>
              <a:t/>
            </a:r>
            <a:endParaRPr/>
          </a:p>
        </p:txBody>
      </p:sp>
      <p:sp>
        <p:nvSpPr>
          <p:cNvPr id="215" name="Google Shape;215;p21"/>
          <p:cNvSpPr txBox="1"/>
          <p:nvPr>
            <p:ph idx="10" type="dt"/>
          </p:nvPr>
        </p:nvSpPr>
        <p:spPr>
          <a:xfrm>
            <a:off x="10049694" y="6202177"/>
            <a:ext cx="1124700" cy="324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4/27/2022</a:t>
            </a:r>
            <a:endParaRPr/>
          </a:p>
        </p:txBody>
      </p:sp>
      <p:sp>
        <p:nvSpPr>
          <p:cNvPr id="216" name="Google Shape;216;p21"/>
          <p:cNvSpPr/>
          <p:nvPr>
            <p:ph idx="12" type="sldNum"/>
          </p:nvPr>
        </p:nvSpPr>
        <p:spPr>
          <a:xfrm>
            <a:off x="11213873" y="6181281"/>
            <a:ext cx="487800" cy="365700"/>
          </a:xfrm>
          <a:prstGeom prst="ellipse">
            <a:avLst/>
          </a:prstGeom>
          <a:no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17" name="Google Shape;217;p21"/>
          <p:cNvPicPr preferRelativeResize="0"/>
          <p:nvPr/>
        </p:nvPicPr>
        <p:blipFill>
          <a:blip r:embed="rId3">
            <a:alphaModFix/>
          </a:blip>
          <a:stretch>
            <a:fillRect/>
          </a:stretch>
        </p:blipFill>
        <p:spPr>
          <a:xfrm>
            <a:off x="5686649" y="1339387"/>
            <a:ext cx="4591200" cy="2304463"/>
          </a:xfrm>
          <a:prstGeom prst="rect">
            <a:avLst/>
          </a:prstGeom>
          <a:noFill/>
          <a:ln>
            <a:noFill/>
          </a:ln>
        </p:spPr>
      </p:pic>
      <p:pic>
        <p:nvPicPr>
          <p:cNvPr id="218" name="Google Shape;218;p21"/>
          <p:cNvPicPr preferRelativeResize="0"/>
          <p:nvPr/>
        </p:nvPicPr>
        <p:blipFill>
          <a:blip r:embed="rId4">
            <a:alphaModFix/>
          </a:blip>
          <a:stretch>
            <a:fillRect/>
          </a:stretch>
        </p:blipFill>
        <p:spPr>
          <a:xfrm>
            <a:off x="5686638" y="3643850"/>
            <a:ext cx="4591223" cy="2304475"/>
          </a:xfrm>
          <a:prstGeom prst="rect">
            <a:avLst/>
          </a:prstGeom>
          <a:noFill/>
          <a:ln>
            <a:noFill/>
          </a:ln>
        </p:spPr>
      </p:pic>
      <p:pic>
        <p:nvPicPr>
          <p:cNvPr id="219" name="Google Shape;219;p21"/>
          <p:cNvPicPr preferRelativeResize="0"/>
          <p:nvPr/>
        </p:nvPicPr>
        <p:blipFill>
          <a:blip r:embed="rId5">
            <a:alphaModFix/>
          </a:blip>
          <a:stretch>
            <a:fillRect/>
          </a:stretch>
        </p:blipFill>
        <p:spPr>
          <a:xfrm>
            <a:off x="1019275" y="3428998"/>
            <a:ext cx="1847650" cy="1847650"/>
          </a:xfrm>
          <a:prstGeom prst="rect">
            <a:avLst/>
          </a:prstGeom>
          <a:noFill/>
          <a:ln>
            <a:noFill/>
          </a:ln>
        </p:spPr>
      </p:pic>
      <p:pic>
        <p:nvPicPr>
          <p:cNvPr id="220" name="Google Shape;220;p21"/>
          <p:cNvPicPr preferRelativeResize="0"/>
          <p:nvPr/>
        </p:nvPicPr>
        <p:blipFill>
          <a:blip r:embed="rId6">
            <a:alphaModFix/>
          </a:blip>
          <a:stretch>
            <a:fillRect/>
          </a:stretch>
        </p:blipFill>
        <p:spPr>
          <a:xfrm>
            <a:off x="3288775" y="3428998"/>
            <a:ext cx="1847650" cy="184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ctrTitle"/>
          </p:nvPr>
        </p:nvSpPr>
        <p:spPr>
          <a:xfrm>
            <a:off x="1043553" y="442674"/>
            <a:ext cx="9234300" cy="498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3600"/>
              <a:buFont typeface="Arial"/>
              <a:buNone/>
            </a:pPr>
            <a:r>
              <a:rPr lang="en-US"/>
              <a:t>Improvements</a:t>
            </a:r>
            <a:endParaRPr/>
          </a:p>
        </p:txBody>
      </p:sp>
      <p:sp>
        <p:nvSpPr>
          <p:cNvPr id="227" name="Google Shape;227;p22"/>
          <p:cNvSpPr txBox="1"/>
          <p:nvPr>
            <p:ph idx="1" type="subTitle"/>
          </p:nvPr>
        </p:nvSpPr>
        <p:spPr>
          <a:xfrm>
            <a:off x="1028703" y="1345166"/>
            <a:ext cx="7288500" cy="338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200"/>
              <a:buNone/>
            </a:pPr>
            <a:r>
              <a:rPr lang="en-US"/>
              <a:t>Narrow Scope of Classes</a:t>
            </a:r>
            <a:endParaRPr/>
          </a:p>
        </p:txBody>
      </p:sp>
      <p:sp>
        <p:nvSpPr>
          <p:cNvPr id="228" name="Google Shape;228;p22"/>
          <p:cNvSpPr txBox="1"/>
          <p:nvPr>
            <p:ph idx="2" type="body"/>
          </p:nvPr>
        </p:nvSpPr>
        <p:spPr>
          <a:xfrm>
            <a:off x="1043550" y="1920880"/>
            <a:ext cx="4591200" cy="2216400"/>
          </a:xfrm>
          <a:prstGeom prst="rect">
            <a:avLst/>
          </a:prstGeom>
          <a:noFill/>
          <a:ln>
            <a:noFill/>
          </a:ln>
        </p:spPr>
        <p:txBody>
          <a:bodyPr anchorCtr="0" anchor="t" bIns="0" lIns="0" spcFirstLastPara="1" rIns="0" wrap="square" tIns="0">
            <a:spAutoFit/>
          </a:bodyPr>
          <a:lstStyle/>
          <a:p>
            <a:pPr indent="-274320" lvl="0" marL="274320" rtl="0" algn="l">
              <a:lnSpc>
                <a:spcPct val="100000"/>
              </a:lnSpc>
              <a:spcBef>
                <a:spcPts val="0"/>
              </a:spcBef>
              <a:spcAft>
                <a:spcPts val="0"/>
              </a:spcAft>
              <a:buSzPts val="1800"/>
              <a:buChar char="▪"/>
            </a:pPr>
            <a:r>
              <a:rPr lang="en-US"/>
              <a:t>Original class definitions too broad, use smaller classes to reduce variation within class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160020" lvl="0" marL="27432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None/>
            </a:pPr>
            <a:r>
              <a:t/>
            </a:r>
            <a:endParaRPr/>
          </a:p>
        </p:txBody>
      </p:sp>
      <p:sp>
        <p:nvSpPr>
          <p:cNvPr id="229" name="Google Shape;229;p22"/>
          <p:cNvSpPr txBox="1"/>
          <p:nvPr>
            <p:ph idx="3" type="body"/>
          </p:nvPr>
        </p:nvSpPr>
        <p:spPr>
          <a:xfrm flipH="1">
            <a:off x="11503527" y="1920876"/>
            <a:ext cx="13500" cy="57300"/>
          </a:xfrm>
          <a:prstGeom prst="rect">
            <a:avLst/>
          </a:prstGeom>
          <a:noFill/>
          <a:ln>
            <a:noFill/>
          </a:ln>
        </p:spPr>
        <p:txBody>
          <a:bodyPr anchorCtr="0" anchor="ctr" bIns="0" lIns="0" spcFirstLastPara="1" rIns="0" wrap="square" tIns="0">
            <a:normAutofit fontScale="25000" lnSpcReduction="20000"/>
          </a:bodyPr>
          <a:lstStyle/>
          <a:p>
            <a:pPr indent="-114300" lvl="0" marL="228600" rtl="0" algn="ctr">
              <a:lnSpc>
                <a:spcPct val="100000"/>
              </a:lnSpc>
              <a:spcBef>
                <a:spcPts val="0"/>
              </a:spcBef>
              <a:spcAft>
                <a:spcPts val="0"/>
              </a:spcAft>
              <a:buSzPct val="100000"/>
              <a:buNone/>
            </a:pPr>
            <a:r>
              <a:t/>
            </a:r>
            <a:endParaRPr/>
          </a:p>
        </p:txBody>
      </p:sp>
      <p:sp>
        <p:nvSpPr>
          <p:cNvPr id="230" name="Google Shape;230;p22"/>
          <p:cNvSpPr txBox="1"/>
          <p:nvPr>
            <p:ph idx="10" type="dt"/>
          </p:nvPr>
        </p:nvSpPr>
        <p:spPr>
          <a:xfrm>
            <a:off x="10049694" y="6202177"/>
            <a:ext cx="1124700" cy="324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4/27/2022</a:t>
            </a:r>
            <a:endParaRPr/>
          </a:p>
        </p:txBody>
      </p:sp>
      <p:sp>
        <p:nvSpPr>
          <p:cNvPr id="231" name="Google Shape;231;p22"/>
          <p:cNvSpPr/>
          <p:nvPr>
            <p:ph idx="12" type="sldNum"/>
          </p:nvPr>
        </p:nvSpPr>
        <p:spPr>
          <a:xfrm>
            <a:off x="11213873" y="6181281"/>
            <a:ext cx="487800" cy="365700"/>
          </a:xfrm>
          <a:prstGeom prst="ellipse">
            <a:avLst/>
          </a:prstGeom>
          <a:no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32" name="Google Shape;232;p22"/>
          <p:cNvPicPr preferRelativeResize="0"/>
          <p:nvPr/>
        </p:nvPicPr>
        <p:blipFill>
          <a:blip r:embed="rId3">
            <a:alphaModFix/>
          </a:blip>
          <a:stretch>
            <a:fillRect/>
          </a:stretch>
        </p:blipFill>
        <p:spPr>
          <a:xfrm>
            <a:off x="6821900" y="1345175"/>
            <a:ext cx="3494475" cy="4869325"/>
          </a:xfrm>
          <a:prstGeom prst="rect">
            <a:avLst/>
          </a:prstGeom>
          <a:noFill/>
          <a:ln>
            <a:noFill/>
          </a:ln>
        </p:spPr>
      </p:pic>
      <p:sp>
        <p:nvSpPr>
          <p:cNvPr id="233" name="Google Shape;233;p22"/>
          <p:cNvSpPr/>
          <p:nvPr/>
        </p:nvSpPr>
        <p:spPr>
          <a:xfrm>
            <a:off x="8575025" y="4026450"/>
            <a:ext cx="773100" cy="4284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6998550" y="4337725"/>
            <a:ext cx="998100" cy="4317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9348125" y="1526250"/>
            <a:ext cx="889500" cy="3240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ctrTitle"/>
          </p:nvPr>
        </p:nvSpPr>
        <p:spPr>
          <a:xfrm>
            <a:off x="1043553" y="442674"/>
            <a:ext cx="9234300" cy="498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3600"/>
              <a:buFont typeface="Arial"/>
              <a:buNone/>
            </a:pPr>
            <a:r>
              <a:rPr lang="en-US"/>
              <a:t>Results</a:t>
            </a:r>
            <a:endParaRPr/>
          </a:p>
        </p:txBody>
      </p:sp>
      <p:sp>
        <p:nvSpPr>
          <p:cNvPr id="242" name="Google Shape;242;p23"/>
          <p:cNvSpPr txBox="1"/>
          <p:nvPr>
            <p:ph idx="1" type="subTitle"/>
          </p:nvPr>
        </p:nvSpPr>
        <p:spPr>
          <a:xfrm>
            <a:off x="1028703" y="1345166"/>
            <a:ext cx="7288500" cy="338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200"/>
              <a:buNone/>
            </a:pPr>
            <a:r>
              <a:rPr lang="en-US"/>
              <a:t>Improved, but still rough</a:t>
            </a:r>
            <a:endParaRPr/>
          </a:p>
        </p:txBody>
      </p:sp>
      <p:sp>
        <p:nvSpPr>
          <p:cNvPr id="243" name="Google Shape;243;p23"/>
          <p:cNvSpPr txBox="1"/>
          <p:nvPr>
            <p:ph idx="2" type="body"/>
          </p:nvPr>
        </p:nvSpPr>
        <p:spPr>
          <a:xfrm>
            <a:off x="1043550" y="1920868"/>
            <a:ext cx="4591200" cy="1141500"/>
          </a:xfrm>
          <a:prstGeom prst="rect">
            <a:avLst/>
          </a:prstGeom>
          <a:noFill/>
          <a:ln>
            <a:noFill/>
          </a:ln>
        </p:spPr>
        <p:txBody>
          <a:bodyPr anchorCtr="0" anchor="t" bIns="0" lIns="0" spcFirstLastPara="1" rIns="0" wrap="square" tIns="0">
            <a:noAutofit/>
          </a:bodyPr>
          <a:lstStyle/>
          <a:p>
            <a:pPr indent="-274320" lvl="0" marL="274320" rtl="0" algn="l">
              <a:lnSpc>
                <a:spcPct val="100000"/>
              </a:lnSpc>
              <a:spcBef>
                <a:spcPts val="0"/>
              </a:spcBef>
              <a:spcAft>
                <a:spcPts val="0"/>
              </a:spcAft>
              <a:buSzPts val="1800"/>
              <a:buChar char="▪"/>
            </a:pPr>
            <a:r>
              <a:rPr lang="en-US"/>
              <a:t>Some amount of structure is visible</a:t>
            </a:r>
            <a:endParaRPr/>
          </a:p>
          <a:p>
            <a:pPr indent="0" lvl="0" marL="274320" rtl="0" algn="l">
              <a:lnSpc>
                <a:spcPct val="100000"/>
              </a:lnSpc>
              <a:spcBef>
                <a:spcPts val="0"/>
              </a:spcBef>
              <a:spcAft>
                <a:spcPts val="0"/>
              </a:spcAft>
              <a:buNone/>
            </a:pPr>
            <a:r>
              <a:t/>
            </a:r>
            <a:endParaRPr/>
          </a:p>
          <a:p>
            <a:pPr indent="-274320" lvl="0" marL="274320" rtl="0" algn="l">
              <a:lnSpc>
                <a:spcPct val="100000"/>
              </a:lnSpc>
              <a:spcBef>
                <a:spcPts val="0"/>
              </a:spcBef>
              <a:spcAft>
                <a:spcPts val="0"/>
              </a:spcAft>
              <a:buSzPts val="1800"/>
              <a:buChar char="▪"/>
            </a:pPr>
            <a:r>
              <a:rPr lang="en-US"/>
              <a:t>Can see some change in structure, in addition to changes in color palette</a:t>
            </a:r>
            <a:endParaRPr/>
          </a:p>
          <a:p>
            <a:pPr indent="-160020" lvl="0" marL="27432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None/>
            </a:pPr>
            <a:r>
              <a:t/>
            </a:r>
            <a:endParaRPr/>
          </a:p>
        </p:txBody>
      </p:sp>
      <p:sp>
        <p:nvSpPr>
          <p:cNvPr id="244" name="Google Shape;244;p23"/>
          <p:cNvSpPr txBox="1"/>
          <p:nvPr>
            <p:ph idx="3" type="body"/>
          </p:nvPr>
        </p:nvSpPr>
        <p:spPr>
          <a:xfrm flipH="1">
            <a:off x="11503527" y="1920876"/>
            <a:ext cx="13500" cy="57300"/>
          </a:xfrm>
          <a:prstGeom prst="rect">
            <a:avLst/>
          </a:prstGeom>
          <a:noFill/>
          <a:ln>
            <a:noFill/>
          </a:ln>
        </p:spPr>
        <p:txBody>
          <a:bodyPr anchorCtr="0" anchor="ctr" bIns="0" lIns="0" spcFirstLastPara="1" rIns="0" wrap="square" tIns="0">
            <a:normAutofit fontScale="25000" lnSpcReduction="20000"/>
          </a:bodyPr>
          <a:lstStyle/>
          <a:p>
            <a:pPr indent="-114300" lvl="0" marL="228600" rtl="0" algn="ctr">
              <a:lnSpc>
                <a:spcPct val="100000"/>
              </a:lnSpc>
              <a:spcBef>
                <a:spcPts val="0"/>
              </a:spcBef>
              <a:spcAft>
                <a:spcPts val="0"/>
              </a:spcAft>
              <a:buSzPct val="100000"/>
              <a:buNone/>
            </a:pPr>
            <a:r>
              <a:t/>
            </a:r>
            <a:endParaRPr/>
          </a:p>
        </p:txBody>
      </p:sp>
      <p:sp>
        <p:nvSpPr>
          <p:cNvPr id="245" name="Google Shape;245;p23"/>
          <p:cNvSpPr txBox="1"/>
          <p:nvPr>
            <p:ph idx="10" type="dt"/>
          </p:nvPr>
        </p:nvSpPr>
        <p:spPr>
          <a:xfrm>
            <a:off x="10049694" y="6202177"/>
            <a:ext cx="1124700" cy="324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4/27/2022</a:t>
            </a:r>
            <a:endParaRPr/>
          </a:p>
        </p:txBody>
      </p:sp>
      <p:sp>
        <p:nvSpPr>
          <p:cNvPr id="246" name="Google Shape;246;p23"/>
          <p:cNvSpPr/>
          <p:nvPr>
            <p:ph idx="12" type="sldNum"/>
          </p:nvPr>
        </p:nvSpPr>
        <p:spPr>
          <a:xfrm>
            <a:off x="11213873" y="6181281"/>
            <a:ext cx="487800" cy="365700"/>
          </a:xfrm>
          <a:prstGeom prst="ellipse">
            <a:avLst/>
          </a:prstGeom>
          <a:no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47" name="Google Shape;247;p23"/>
          <p:cNvPicPr preferRelativeResize="0"/>
          <p:nvPr/>
        </p:nvPicPr>
        <p:blipFill>
          <a:blip r:embed="rId3">
            <a:alphaModFix/>
          </a:blip>
          <a:stretch>
            <a:fillRect/>
          </a:stretch>
        </p:blipFill>
        <p:spPr>
          <a:xfrm>
            <a:off x="5684950" y="1920868"/>
            <a:ext cx="4933950" cy="247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ctrTitle"/>
          </p:nvPr>
        </p:nvSpPr>
        <p:spPr>
          <a:xfrm>
            <a:off x="1043554" y="442674"/>
            <a:ext cx="9234300" cy="498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2"/>
              </a:buClr>
              <a:buSzPts val="3600"/>
              <a:buFont typeface="Arial"/>
              <a:buNone/>
            </a:pPr>
            <a:r>
              <a:rPr lang="en-US"/>
              <a:t>Conclusions</a:t>
            </a:r>
            <a:endParaRPr/>
          </a:p>
        </p:txBody>
      </p:sp>
      <p:sp>
        <p:nvSpPr>
          <p:cNvPr id="254" name="Google Shape;254;p24"/>
          <p:cNvSpPr txBox="1"/>
          <p:nvPr>
            <p:ph idx="2" type="body"/>
          </p:nvPr>
        </p:nvSpPr>
        <p:spPr>
          <a:xfrm>
            <a:off x="1043549" y="1723228"/>
            <a:ext cx="7365900" cy="3411600"/>
          </a:xfrm>
          <a:prstGeom prst="rect">
            <a:avLst/>
          </a:prstGeom>
          <a:noFill/>
          <a:ln>
            <a:noFill/>
          </a:ln>
        </p:spPr>
        <p:txBody>
          <a:bodyPr anchorCtr="0" anchor="t" bIns="0" lIns="0" spcFirstLastPara="1" rIns="0" wrap="square" tIns="0">
            <a:normAutofit/>
          </a:bodyPr>
          <a:lstStyle/>
          <a:p>
            <a:pPr indent="-274320" lvl="0" marL="274320" rtl="0" algn="l">
              <a:lnSpc>
                <a:spcPct val="100000"/>
              </a:lnSpc>
              <a:spcBef>
                <a:spcPts val="0"/>
              </a:spcBef>
              <a:spcAft>
                <a:spcPts val="0"/>
              </a:spcAft>
              <a:buSzPts val="1800"/>
              <a:buChar char="▪"/>
            </a:pPr>
            <a:r>
              <a:rPr lang="en-US"/>
              <a:t>Too much variation among the images to reliably train VAE</a:t>
            </a:r>
            <a:endParaRPr/>
          </a:p>
          <a:p>
            <a:pPr indent="-160020" lvl="0" marL="274320" rtl="0" algn="l">
              <a:lnSpc>
                <a:spcPct val="100000"/>
              </a:lnSpc>
              <a:spcBef>
                <a:spcPts val="0"/>
              </a:spcBef>
              <a:spcAft>
                <a:spcPts val="0"/>
              </a:spcAft>
              <a:buSzPts val="1800"/>
              <a:buNone/>
            </a:pPr>
            <a:r>
              <a:t/>
            </a:r>
            <a:endParaRPr/>
          </a:p>
          <a:p>
            <a:pPr indent="-274320" lvl="0" marL="274320" rtl="0" algn="l">
              <a:lnSpc>
                <a:spcPct val="100000"/>
              </a:lnSpc>
              <a:spcBef>
                <a:spcPts val="0"/>
              </a:spcBef>
              <a:spcAft>
                <a:spcPts val="0"/>
              </a:spcAft>
              <a:buSzPts val="1800"/>
              <a:buChar char="▪"/>
            </a:pPr>
            <a:r>
              <a:rPr lang="en-US"/>
              <a:t>Accuracy could potentially be improved with </a:t>
            </a:r>
            <a:r>
              <a:rPr lang="en-US"/>
              <a:t>improvements in VAE model, or in searching for latent parameters</a:t>
            </a:r>
            <a:endParaRPr/>
          </a:p>
          <a:p>
            <a:pPr indent="-160020" lvl="0" marL="274320" rtl="0" algn="l">
              <a:lnSpc>
                <a:spcPct val="100000"/>
              </a:lnSpc>
              <a:spcBef>
                <a:spcPts val="0"/>
              </a:spcBef>
              <a:spcAft>
                <a:spcPts val="0"/>
              </a:spcAft>
              <a:buSzPts val="1800"/>
              <a:buNone/>
            </a:pPr>
            <a:r>
              <a:t/>
            </a:r>
            <a:endParaRPr/>
          </a:p>
          <a:p>
            <a:pPr indent="-274320" lvl="0" marL="274320" rtl="0" algn="l">
              <a:lnSpc>
                <a:spcPct val="100000"/>
              </a:lnSpc>
              <a:spcBef>
                <a:spcPts val="0"/>
              </a:spcBef>
              <a:spcAft>
                <a:spcPts val="0"/>
              </a:spcAft>
              <a:buSzPts val="1800"/>
              <a:buChar char="▪"/>
            </a:pPr>
            <a:r>
              <a:rPr lang="en-US"/>
              <a:t>Another </a:t>
            </a:r>
            <a:r>
              <a:rPr lang="en-US"/>
              <a:t>approach would be to use a generator using text descriptions of images (DALL-E, GPT-3)</a:t>
            </a:r>
            <a:endParaRPr/>
          </a:p>
          <a:p>
            <a:pPr indent="-160020" lvl="0" marL="274320" rtl="0" algn="l">
              <a:lnSpc>
                <a:spcPct val="100000"/>
              </a:lnSpc>
              <a:spcBef>
                <a:spcPts val="0"/>
              </a:spcBef>
              <a:spcAft>
                <a:spcPts val="0"/>
              </a:spcAft>
              <a:buSzPts val="1800"/>
              <a:buNone/>
            </a:pPr>
            <a:r>
              <a:t/>
            </a:r>
            <a:endParaRPr/>
          </a:p>
          <a:p>
            <a:pPr indent="0" lvl="0" marL="274320" rtl="0" algn="l">
              <a:lnSpc>
                <a:spcPct val="100000"/>
              </a:lnSpc>
              <a:spcBef>
                <a:spcPts val="0"/>
              </a:spcBef>
              <a:spcAft>
                <a:spcPts val="0"/>
              </a:spcAft>
              <a:buNone/>
            </a:pPr>
            <a:r>
              <a:t/>
            </a:r>
            <a:endParaRPr/>
          </a:p>
        </p:txBody>
      </p:sp>
      <p:sp>
        <p:nvSpPr>
          <p:cNvPr id="255" name="Google Shape;255;p24"/>
          <p:cNvSpPr txBox="1"/>
          <p:nvPr>
            <p:ph idx="10" type="dt"/>
          </p:nvPr>
        </p:nvSpPr>
        <p:spPr>
          <a:xfrm>
            <a:off x="10136783" y="6202177"/>
            <a:ext cx="1037760" cy="32396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4/19/2020</a:t>
            </a:r>
            <a:endParaRPr/>
          </a:p>
        </p:txBody>
      </p:sp>
      <p:sp>
        <p:nvSpPr>
          <p:cNvPr id="256" name="Google Shape;256;p24"/>
          <p:cNvSpPr/>
          <p:nvPr>
            <p:ph idx="12" type="sldNum"/>
          </p:nvPr>
        </p:nvSpPr>
        <p:spPr>
          <a:xfrm>
            <a:off x="11206124" y="6181281"/>
            <a:ext cx="487680" cy="365760"/>
          </a:xfrm>
          <a:prstGeom prst="ellipse">
            <a:avLst/>
          </a:prstGeom>
          <a:no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