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67"/>
    <a:srgbClr val="FF0A67"/>
    <a:srgbClr val="32A600"/>
    <a:srgbClr val="AB2495"/>
    <a:srgbClr val="AB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0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Three	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800599"/>
            <a:ext cx="8491415" cy="157870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Stephanie Spielman</a:t>
            </a:r>
          </a:p>
          <a:p>
            <a:endParaRPr lang="en-US" dirty="0" smtClean="0"/>
          </a:p>
          <a:p>
            <a:r>
              <a:rPr lang="en-US" dirty="0" smtClean="0"/>
              <a:t>Big data in biology summer school, 2016</a:t>
            </a:r>
          </a:p>
          <a:p>
            <a:r>
              <a:rPr lang="en-US" dirty="0"/>
              <a:t>Center for computational biology and bioinformatics </a:t>
            </a:r>
          </a:p>
          <a:p>
            <a:r>
              <a:rPr lang="en-US" dirty="0" smtClean="0"/>
              <a:t>University of Texas at </a:t>
            </a:r>
            <a:r>
              <a:rPr lang="en-US" dirty="0" err="1" smtClean="0"/>
              <a:t>austin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2201" y="5745948"/>
            <a:ext cx="730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C5924"/>
                </a:solidFill>
              </a:rPr>
              <a:t>CAUTION: writing to file </a:t>
            </a:r>
            <a:r>
              <a:rPr lang="en-US" sz="2000" b="1" dirty="0" smtClean="0">
                <a:solidFill>
                  <a:srgbClr val="DC5924"/>
                </a:solidFill>
              </a:rPr>
              <a:t>overwrites</a:t>
            </a:r>
            <a:r>
              <a:rPr lang="en-US" sz="2000" i="1" dirty="0" smtClean="0">
                <a:solidFill>
                  <a:srgbClr val="DC5924"/>
                </a:solidFill>
              </a:rPr>
              <a:t> </a:t>
            </a:r>
            <a:r>
              <a:rPr lang="en-US" sz="2000" dirty="0" smtClean="0">
                <a:solidFill>
                  <a:srgbClr val="DC5924"/>
                </a:solidFill>
              </a:rPr>
              <a:t>the file, if it exists already.</a:t>
            </a:r>
            <a:endParaRPr lang="en-US" sz="20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23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file with append-mode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1727554"/>
            <a:ext cx="8338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my_file_to_append_to.txt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"a"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"Adding this line to the file.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3158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081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stephanie</a:t>
            </a:r>
            <a:r>
              <a:rPr lang="en-US" dirty="0" smtClean="0"/>
              <a:t>, I'm really lazy!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2009989"/>
            <a:ext cx="83384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Monaco"/>
                <a:cs typeface="Monaco"/>
              </a:rPr>
              <a:t># Use open and close</a:t>
            </a:r>
            <a:endParaRPr lang="en-US" sz="2200" dirty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sz="2200" dirty="0" smtClean="0">
                <a:latin typeface="Monaco"/>
                <a:cs typeface="Monaco"/>
              </a:rPr>
              <a:t>file_handle.close()</a:t>
            </a:r>
          </a:p>
          <a:p>
            <a:endParaRPr lang="en-US" sz="2200" dirty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endParaRPr lang="en-US" sz="2200" dirty="0" smtClean="0">
              <a:latin typeface="Monaco"/>
              <a:cs typeface="Monaco"/>
            </a:endParaRPr>
          </a:p>
          <a:p>
            <a:r>
              <a:rPr lang="en-US" sz="2200" dirty="0" smtClean="0">
                <a:latin typeface="Monaco"/>
                <a:cs typeface="Monaco"/>
              </a:rPr>
              <a:t># Use </a:t>
            </a:r>
            <a:r>
              <a:rPr lang="en-US" sz="2200" i="1" dirty="0" smtClean="0">
                <a:solidFill>
                  <a:srgbClr val="DC5924"/>
                </a:solidFill>
                <a:latin typeface="Monaco"/>
                <a:cs typeface="Monaco"/>
              </a:rPr>
              <a:t>with</a:t>
            </a:r>
            <a:r>
              <a:rPr lang="en-US" sz="2200" i="1" dirty="0" smtClean="0">
                <a:latin typeface="Monaco"/>
                <a:cs typeface="Monaco"/>
              </a:rPr>
              <a:t> control-flow </a:t>
            </a:r>
            <a:r>
              <a:rPr lang="en-US" sz="2200" dirty="0" smtClean="0">
                <a:latin typeface="Monaco"/>
                <a:cs typeface="Monaco"/>
              </a:rPr>
              <a:t>(no need for close!)</a:t>
            </a:r>
          </a:p>
          <a:p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with</a:t>
            </a:r>
            <a:r>
              <a:rPr lang="en-US" sz="2200" dirty="0" smtClean="0">
                <a:latin typeface="Monaco"/>
                <a:cs typeface="Monaco"/>
              </a:rPr>
              <a:t> open(filename, "r") </a:t>
            </a:r>
            <a:r>
              <a:rPr lang="en-US" sz="2200" dirty="0" smtClean="0">
                <a:solidFill>
                  <a:schemeClr val="accent5"/>
                </a:solidFill>
                <a:latin typeface="Monaco"/>
                <a:cs typeface="Monaco"/>
              </a:rPr>
              <a:t>as</a:t>
            </a:r>
            <a:r>
              <a:rPr lang="en-US" sz="2200" dirty="0" smtClean="0">
                <a:latin typeface="Monaco"/>
                <a:cs typeface="Monaco"/>
              </a:rPr>
              <a:t> file_handle:</a:t>
            </a:r>
          </a:p>
          <a:p>
            <a:r>
              <a:rPr lang="en-US" sz="2200" dirty="0" smtClean="0">
                <a:latin typeface="Monaco"/>
                <a:cs typeface="Monaco"/>
              </a:rPr>
              <a:t>	# do stuff to file_handle</a:t>
            </a:r>
          </a:p>
          <a:p>
            <a:endParaRPr lang="en-US" sz="2200" dirty="0" smtClean="0"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50" y="4729844"/>
            <a:ext cx="374620" cy="348665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99104" y="4467907"/>
            <a:ext cx="170141" cy="261937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40206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file paths!!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filename = "</a:t>
            </a:r>
            <a:r>
              <a:rPr lang="en-US" dirty="0" err="1" smtClean="0">
                <a:latin typeface="Monaco"/>
                <a:cs typeface="Monaco"/>
              </a:rPr>
              <a:t>my_file.txt</a:t>
            </a:r>
            <a:r>
              <a:rPr lang="en-US" dirty="0" smtClean="0">
                <a:latin typeface="Monaco"/>
                <a:cs typeface="Monaco"/>
              </a:rPr>
              <a:t>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	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IOError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[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Errno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2] No such file or directory: '</a:t>
            </a:r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my_file.txt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Solution: include the full path!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filename = "my_file.txt"</a:t>
            </a:r>
          </a:p>
          <a:p>
            <a:r>
              <a:rPr lang="en-US" dirty="0">
                <a:latin typeface="Monaco"/>
                <a:cs typeface="Monaco"/>
              </a:rPr>
              <a:t>path = "/path/to/files/"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open(path + filename, "r")</a:t>
            </a:r>
          </a:p>
          <a:p>
            <a:endParaRPr lang="en-US" dirty="0">
              <a:solidFill>
                <a:schemeClr val="tx2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215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714" y="3087537"/>
            <a:ext cx="4688183" cy="692215"/>
          </a:xfrm>
        </p:spPr>
        <p:txBody>
          <a:bodyPr/>
          <a:lstStyle/>
          <a:p>
            <a:r>
              <a:rPr lang="en-US" dirty="0" smtClean="0"/>
              <a:t>exercise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26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This is where Python really shines!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8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2636746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files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Python does not deal with files directly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We interact with files via special variables, called </a:t>
            </a:r>
            <a:r>
              <a:rPr lang="en-US" b="1" dirty="0" smtClean="0"/>
              <a:t>handles</a:t>
            </a:r>
          </a:p>
          <a:p>
            <a:pPr marL="914400" lvl="1" indent="-457200">
              <a:buFont typeface="Arial"/>
              <a:buChar char="•"/>
            </a:pPr>
            <a:endParaRPr lang="en-US" b="1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Interact with files in 3 main </a:t>
            </a:r>
            <a:r>
              <a:rPr lang="en-US" i="1" dirty="0" smtClean="0"/>
              <a:t>modes</a:t>
            </a:r>
            <a:r>
              <a:rPr lang="en-US" dirty="0" smtClean="0"/>
              <a:t>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Read-only (</a:t>
            </a:r>
            <a:r>
              <a:rPr lang="en-US" dirty="0" smtClean="0">
                <a:latin typeface="Monaco"/>
                <a:cs typeface="Monaco"/>
              </a:rPr>
              <a:t>"r"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Write-only (</a:t>
            </a:r>
            <a:r>
              <a:rPr lang="en-US" dirty="0" smtClean="0">
                <a:latin typeface="Monaco"/>
                <a:cs typeface="Monaco"/>
              </a:rPr>
              <a:t>"w"</a:t>
            </a:r>
            <a:r>
              <a:rPr lang="en-US" dirty="0" smtClean="0"/>
              <a:t>)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Append (</a:t>
            </a:r>
            <a:r>
              <a:rPr lang="en-US" dirty="0" smtClean="0">
                <a:latin typeface="Monaco"/>
                <a:cs typeface="Monaco"/>
              </a:rPr>
              <a:t>"a"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6951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5266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420" y="3705247"/>
            <a:ext cx="1865885" cy="272062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reading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"my_file_with_important_stuff.txt"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"r")  # two arguments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Read the file contents with the </a:t>
            </a:r>
            <a:r>
              <a:rPr lang="en-US" i="1" dirty="0" smtClean="0">
                <a:latin typeface="Monaco"/>
                <a:cs typeface="Monaco"/>
              </a:rPr>
              <a:t>.read()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file_contents = 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.read()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print(file_contents)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Line 1 of file.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3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of file.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3031751" y="5362152"/>
            <a:ext cx="437205" cy="1117848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8956" y="5745948"/>
            <a:ext cx="4375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DC5924"/>
                </a:solidFill>
              </a:rPr>
              <a:t>The entire body of the file, as a </a:t>
            </a:r>
            <a:r>
              <a:rPr lang="en-US" sz="1600" b="1" dirty="0" smtClean="0">
                <a:solidFill>
                  <a:srgbClr val="DC5924"/>
                </a:solidFill>
              </a:rPr>
              <a:t>single string</a:t>
            </a:r>
            <a:r>
              <a:rPr lang="en-US" sz="1600" dirty="0" smtClean="0">
                <a:solidFill>
                  <a:srgbClr val="DC5924"/>
                </a:solidFill>
              </a:rPr>
              <a:t>!</a:t>
            </a:r>
            <a:endParaRPr lang="en-US" sz="1600" dirty="0">
              <a:solidFill>
                <a:srgbClr val="DC59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7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over lines in a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558432"/>
            <a:ext cx="833844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Better option: use the </a:t>
            </a:r>
            <a:r>
              <a:rPr lang="en-US" i="1" dirty="0">
                <a:latin typeface="Monaco"/>
                <a:cs typeface="Monaco"/>
              </a:rPr>
              <a:t>.readlines() </a:t>
            </a:r>
            <a:r>
              <a:rPr lang="en-US" dirty="0">
                <a:latin typeface="Monaco"/>
                <a:cs typeface="Monaco"/>
              </a:rPr>
              <a:t>method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file_handle = open(filename, "r")</a:t>
            </a:r>
          </a:p>
          <a:p>
            <a:r>
              <a:rPr lang="en-US" dirty="0" smtClean="0">
                <a:latin typeface="Monaco"/>
                <a:cs typeface="Monaco"/>
              </a:rPr>
              <a:t>file_lines = 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.readlines()</a:t>
            </a:r>
          </a:p>
          <a:p>
            <a:r>
              <a:rPr lang="en-US" dirty="0" smtClean="0">
                <a:latin typeface="Monaco"/>
                <a:cs typeface="Monaco"/>
              </a:rPr>
              <a:t>file_handle.close</a:t>
            </a:r>
            <a:r>
              <a:rPr lang="en-US" dirty="0">
                <a:latin typeface="Monaco"/>
                <a:cs typeface="Monaco"/>
              </a:rPr>
              <a:t>()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file_lines is a </a:t>
            </a:r>
            <a:r>
              <a:rPr lang="en-US" dirty="0" smtClean="0">
                <a:latin typeface="Monaco"/>
                <a:cs typeface="Monaco"/>
              </a:rPr>
              <a:t>list</a:t>
            </a:r>
          </a:p>
          <a:p>
            <a:r>
              <a:rPr lang="en-US" dirty="0" smtClean="0">
                <a:latin typeface="Monaco"/>
                <a:cs typeface="Monaco"/>
              </a:rPr>
              <a:t>print(file_lines)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["Line 1 of file.\n", "Line 2 of file.\n", "Line 3 of 	file.\n", ...]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for line in file_lines: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latin typeface="Monaco"/>
                <a:cs typeface="Monaco"/>
              </a:rPr>
              <a:t>print(line)</a:t>
            </a:r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Line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1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2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Line 3 of file.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...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4261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files for writing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727554"/>
            <a:ext cx="83384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Name of file to open</a:t>
            </a:r>
          </a:p>
          <a:p>
            <a:r>
              <a:rPr lang="en-US" dirty="0" smtClean="0">
                <a:latin typeface="Monaco"/>
                <a:cs typeface="Monaco"/>
              </a:rPr>
              <a:t>filename = "my_file_to_write_to.txt"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handle with the </a:t>
            </a:r>
            <a:r>
              <a:rPr lang="en-US" i="1" dirty="0" smtClean="0">
                <a:latin typeface="Monaco"/>
                <a:cs typeface="Monaco"/>
              </a:rPr>
              <a:t>.open() </a:t>
            </a:r>
            <a:r>
              <a:rPr lang="en-US" dirty="0" smtClean="0">
                <a:latin typeface="Monaco"/>
                <a:cs typeface="Monaco"/>
              </a:rPr>
              <a:t>function</a:t>
            </a:r>
          </a:p>
          <a:p>
            <a:r>
              <a:rPr lang="en-US" dirty="0" smtClean="0">
                <a:latin typeface="Monaco"/>
                <a:cs typeface="Monaco"/>
              </a:rPr>
              <a:t>file_handle =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open</a:t>
            </a:r>
            <a:r>
              <a:rPr lang="en-US" dirty="0" smtClean="0">
                <a:latin typeface="Monaco"/>
                <a:cs typeface="Monaco"/>
              </a:rPr>
              <a:t>(filename, 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"w"</a:t>
            </a:r>
            <a:r>
              <a:rPr lang="en-US" dirty="0" smtClean="0">
                <a:latin typeface="Monaco"/>
                <a:cs typeface="Monaco"/>
              </a:rPr>
              <a:t>)  # note the mode!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Write to the file with the </a:t>
            </a:r>
            <a:r>
              <a:rPr lang="en-US" i="1" dirty="0" smtClean="0">
                <a:latin typeface="Monaco"/>
                <a:cs typeface="Monaco"/>
              </a:rPr>
              <a:t>.write()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 smtClean="0">
                <a:latin typeface="Monaco"/>
                <a:cs typeface="Monaco"/>
              </a:rPr>
              <a:t>"Line 1 of the file.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\n</a:t>
            </a:r>
            <a:r>
              <a:rPr lang="en-US" dirty="0" smtClean="0">
                <a:latin typeface="Monaco"/>
                <a:cs typeface="Monaco"/>
              </a:rPr>
              <a:t>"</a:t>
            </a:r>
            <a:r>
              <a:rPr lang="en-US" dirty="0" smtClean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file_handle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.write(</a:t>
            </a:r>
            <a:r>
              <a:rPr lang="en-US" dirty="0">
                <a:latin typeface="Monaco"/>
                <a:cs typeface="Monaco"/>
              </a:rPr>
              <a:t>"Line </a:t>
            </a:r>
            <a:r>
              <a:rPr lang="en-US" dirty="0" smtClean="0">
                <a:latin typeface="Monaco"/>
                <a:cs typeface="Monaco"/>
              </a:rPr>
              <a:t>2 </a:t>
            </a:r>
            <a:r>
              <a:rPr lang="en-US" dirty="0">
                <a:latin typeface="Monaco"/>
                <a:cs typeface="Monaco"/>
              </a:rPr>
              <a:t>of the file.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\n</a:t>
            </a:r>
            <a:r>
              <a:rPr lang="en-US" dirty="0">
                <a:latin typeface="Monaco"/>
                <a:cs typeface="Monaco"/>
              </a:rPr>
              <a:t>"</a:t>
            </a:r>
            <a:r>
              <a:rPr lang="en-US" dirty="0">
                <a:solidFill>
                  <a:schemeClr val="accent5"/>
                </a:solidFill>
                <a:latin typeface="Monaco"/>
                <a:cs typeface="Monaco"/>
              </a:rPr>
              <a:t>)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Close the file when done with the </a:t>
            </a:r>
            <a:r>
              <a:rPr lang="en-US" i="1" dirty="0" smtClean="0">
                <a:latin typeface="Monaco"/>
                <a:cs typeface="Monaco"/>
              </a:rPr>
              <a:t>.close()</a:t>
            </a:r>
            <a:r>
              <a:rPr lang="en-US" dirty="0" smtClean="0">
                <a:latin typeface="Monaco"/>
                <a:cs typeface="Monaco"/>
              </a:rPr>
              <a:t> method (!!!)</a:t>
            </a:r>
          </a:p>
          <a:p>
            <a:r>
              <a:rPr lang="en-US" dirty="0" smtClean="0">
                <a:latin typeface="Monaco"/>
                <a:cs typeface="Monaco"/>
              </a:rPr>
              <a:t>file_handle</a:t>
            </a:r>
            <a:r>
              <a:rPr lang="en-US" dirty="0" smtClean="0">
                <a:solidFill>
                  <a:srgbClr val="DC5924"/>
                </a:solidFill>
                <a:latin typeface="Monaco"/>
                <a:cs typeface="Monaco"/>
              </a:rPr>
              <a:t>.close()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03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1211</TotalTime>
  <Words>819</Words>
  <Application>Microsoft Macintosh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Introduction to Python: Day Three </vt:lpstr>
      <vt:lpstr>reading and writing files in python</vt:lpstr>
      <vt:lpstr>reading and writing files in python</vt:lpstr>
      <vt:lpstr>reading and writing files in python</vt:lpstr>
      <vt:lpstr>opening files for reading</vt:lpstr>
      <vt:lpstr>opening files for reading</vt:lpstr>
      <vt:lpstr>opening files for reading</vt:lpstr>
      <vt:lpstr>looping over lines in a file</vt:lpstr>
      <vt:lpstr>opening files for writing</vt:lpstr>
      <vt:lpstr>opening files for writing</vt:lpstr>
      <vt:lpstr>Add to an existing file with append-mode</vt:lpstr>
      <vt:lpstr>but stephanie, I'm really lazy!</vt:lpstr>
      <vt:lpstr>but stephanie, I'm really lazy!</vt:lpstr>
      <vt:lpstr>remember file paths!!</vt:lpstr>
      <vt:lpstr>remember file paths!!</vt:lpstr>
      <vt:lpstr>exercise break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2061</cp:revision>
  <dcterms:created xsi:type="dcterms:W3CDTF">2015-05-13T18:41:17Z</dcterms:created>
  <dcterms:modified xsi:type="dcterms:W3CDTF">2016-05-25T13:59:15Z</dcterms:modified>
</cp:coreProperties>
</file>