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8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2016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By itself, </a:t>
            </a:r>
            <a:r>
              <a:rPr lang="en-US" i="1" dirty="0">
                <a:latin typeface="Monaco"/>
                <a:cs typeface="Monaco"/>
              </a:rPr>
              <a:t>this function does nothing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91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</p:spTree>
    <p:extLst>
      <p:ext uri="{BB962C8B-B14F-4D97-AF65-F5344CB8AC3E}">
        <p14:creationId xmlns:p14="http://schemas.microsoft.com/office/powerpoint/2010/main" val="226273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	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print(triangle_area(7,6))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7450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124850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7733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print(answer[0])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print(answer[1])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832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2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9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8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76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132225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6810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152097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72035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98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3381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3528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1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2655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140197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284239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7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555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3461933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202805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1406567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0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/")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65775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15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</p:txBody>
      </p:sp>
    </p:spTree>
    <p:extLst>
      <p:ext uri="{BB962C8B-B14F-4D97-AF65-F5344CB8AC3E}">
        <p14:creationId xmlns:p14="http://schemas.microsoft.com/office/powerpoint/2010/main" val="588526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</p:txBody>
      </p:sp>
    </p:spTree>
    <p:extLst>
      <p:ext uri="{BB962C8B-B14F-4D97-AF65-F5344CB8AC3E}">
        <p14:creationId xmlns:p14="http://schemas.microsoft.com/office/powerpoint/2010/main" val="114170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237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print()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47209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81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629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1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>
                <a:latin typeface="Monaco"/>
                <a:cs typeface="Monaco"/>
              </a:rPr>
              <a:t>print(j)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1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1210</TotalTime>
  <Words>1239</Words>
  <Application>Microsoft Macintosh PowerPoint</Application>
  <PresentationFormat>On-screen Show (4:3)</PresentationFormat>
  <Paragraphs>361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Essential</vt:lpstr>
      <vt:lpstr>Introduction to Python: Day Four </vt:lpstr>
      <vt:lpstr>some useful functions</vt:lpstr>
      <vt:lpstr>some useful functions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functions are generic formulas</vt:lpstr>
      <vt:lpstr>use test cases to ensure your function works</vt:lpstr>
      <vt:lpstr>use test cases to ensure your function works</vt:lpstr>
      <vt:lpstr>a note on scope</vt:lpstr>
      <vt:lpstr>functions don't need to return anything!</vt:lpstr>
      <vt:lpstr>returning multiple values</vt:lpstr>
      <vt:lpstr>exercise break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the os/shutil modules</vt:lpstr>
      <vt:lpstr>looping over files with os.listdir</vt:lpstr>
      <vt:lpstr>looping over files with os.listdir</vt:lpstr>
      <vt:lpstr>the sys module</vt:lpstr>
      <vt:lpstr>using sys.path</vt:lpstr>
      <vt:lpstr>using sys.argv</vt:lpstr>
      <vt:lpstr>using sys.exit()</vt:lpstr>
      <vt:lpstr>using sys.exit()</vt:lpstr>
      <vt:lpstr>the subprocess module</vt:lpstr>
      <vt:lpstr>the subprocess module</vt:lpstr>
      <vt:lpstr>the subprocess module</vt:lpstr>
      <vt:lpstr>creating your own modules</vt:lpstr>
      <vt:lpstr>creating your own modules</vt:lpstr>
      <vt:lpstr>Useful external modules</vt:lpstr>
      <vt:lpstr>install external modules</vt:lpstr>
      <vt:lpstr>install external modules</vt:lpstr>
      <vt:lpstr>install external modules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2061</cp:revision>
  <dcterms:created xsi:type="dcterms:W3CDTF">2015-05-13T18:41:17Z</dcterms:created>
  <dcterms:modified xsi:type="dcterms:W3CDTF">2016-05-25T13:59:25Z</dcterms:modified>
</cp:coreProperties>
</file>