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425" r:id="rId3"/>
    <p:sldId id="449" r:id="rId4"/>
    <p:sldId id="400" r:id="rId5"/>
    <p:sldId id="408" r:id="rId6"/>
    <p:sldId id="401" r:id="rId7"/>
    <p:sldId id="402" r:id="rId8"/>
    <p:sldId id="409" r:id="rId9"/>
    <p:sldId id="411" r:id="rId10"/>
    <p:sldId id="416" r:id="rId11"/>
    <p:sldId id="450" r:id="rId12"/>
    <p:sldId id="451" r:id="rId13"/>
    <p:sldId id="405" r:id="rId14"/>
    <p:sldId id="424" r:id="rId15"/>
    <p:sldId id="419" r:id="rId16"/>
    <p:sldId id="383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7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840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By itself, </a:t>
            </a:r>
            <a:r>
              <a:rPr lang="en-US" i="1" dirty="0">
                <a:latin typeface="Monaco"/>
                <a:cs typeface="Monaco"/>
              </a:rPr>
              <a:t>this function does nothing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</p:spTree>
    <p:extLst>
      <p:ext uri="{BB962C8B-B14F-4D97-AF65-F5344CB8AC3E}">
        <p14:creationId xmlns:p14="http://schemas.microsoft.com/office/powerpoint/2010/main" val="16916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	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print(triangle_area(7,6))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988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318230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598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print(answer[0])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print(answer[1])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049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6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37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27682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3695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162553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52811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00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1352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3528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576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409262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253189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7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866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266053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506128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1555155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9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/")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5081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5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</p:txBody>
      </p:sp>
    </p:spTree>
    <p:extLst>
      <p:ext uri="{BB962C8B-B14F-4D97-AF65-F5344CB8AC3E}">
        <p14:creationId xmlns:p14="http://schemas.microsoft.com/office/powerpoint/2010/main" val="2135702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</p:txBody>
      </p:sp>
    </p:spTree>
    <p:extLst>
      <p:ext uri="{BB962C8B-B14F-4D97-AF65-F5344CB8AC3E}">
        <p14:creationId xmlns:p14="http://schemas.microsoft.com/office/powerpoint/2010/main" val="52806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877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print()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32032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11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02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9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>
                <a:latin typeface="Monaco"/>
                <a:cs typeface="Monaco"/>
              </a:rPr>
              <a:t>print(j)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1210</TotalTime>
  <Words>1241</Words>
  <Application>Microsoft Macintosh PowerPoint</Application>
  <PresentationFormat>On-screen Show (4:3)</PresentationFormat>
  <Paragraphs>362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Essential</vt:lpstr>
      <vt:lpstr>Introduction to Python: Day Three </vt:lpstr>
      <vt:lpstr>some useful functions</vt:lpstr>
      <vt:lpstr>some useful functions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functions are generic formulas</vt:lpstr>
      <vt:lpstr>use test cases to ensure your function works</vt:lpstr>
      <vt:lpstr>use test cases to ensure your function works</vt:lpstr>
      <vt:lpstr>a note on scope</vt:lpstr>
      <vt:lpstr>functions don't need to return anything!</vt:lpstr>
      <vt:lpstr>returning multiple values</vt:lpstr>
      <vt:lpstr>exercise break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the os/shutil modules</vt:lpstr>
      <vt:lpstr>looping over files with os.listdir</vt:lpstr>
      <vt:lpstr>looping over files with os.listdir</vt:lpstr>
      <vt:lpstr>the sys module</vt:lpstr>
      <vt:lpstr>using sys.path</vt:lpstr>
      <vt:lpstr>using sys.argv</vt:lpstr>
      <vt:lpstr>using sys.exit()</vt:lpstr>
      <vt:lpstr>using sys.exit()</vt:lpstr>
      <vt:lpstr>the subprocess module</vt:lpstr>
      <vt:lpstr>the subprocess module</vt:lpstr>
      <vt:lpstr>the subprocess module</vt:lpstr>
      <vt:lpstr>creating your own modules</vt:lpstr>
      <vt:lpstr>creating your own modules</vt:lpstr>
      <vt:lpstr>Useful external modules</vt:lpstr>
      <vt:lpstr>install external modules</vt:lpstr>
      <vt:lpstr>install external modules</vt:lpstr>
      <vt:lpstr>install external modules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2056</cp:revision>
  <dcterms:created xsi:type="dcterms:W3CDTF">2015-05-13T18:41:17Z</dcterms:created>
  <dcterms:modified xsi:type="dcterms:W3CDTF">2016-05-11T19:15:25Z</dcterms:modified>
</cp:coreProperties>
</file>