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744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4802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29893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293257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000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295832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365624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199480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9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8066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3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20411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12162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9217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9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73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0943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6585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45658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90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5220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1211</TotalTime>
  <Words>846</Words>
  <Application>Microsoft Macintosh PowerPoint</Application>
  <PresentationFormat>On-screen Show (4:3)</PresentationFormat>
  <Paragraphs>197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Essential</vt:lpstr>
      <vt:lpstr>Introduction to Python: Day Three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2062</cp:revision>
  <dcterms:created xsi:type="dcterms:W3CDTF">2015-05-13T18:41:17Z</dcterms:created>
  <dcterms:modified xsi:type="dcterms:W3CDTF">2016-05-25T21:34:17Z</dcterms:modified>
</cp:coreProperties>
</file>