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1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8650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3851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131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9156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132225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7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print()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47209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81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629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1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>
                <a:latin typeface="Monaco"/>
                <a:cs typeface="Monaco"/>
              </a:rPr>
              <a:t>print(j)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1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By itself, </a:t>
            </a:r>
            <a:r>
              <a:rPr lang="en-US" i="1" dirty="0">
                <a:latin typeface="Monaco"/>
                <a:cs typeface="Monaco"/>
              </a:rPr>
              <a:t>this function does nothing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91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226273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print(triangle_area(7,6))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7450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12485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73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195190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832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2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9059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print(file_contents)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3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print(file_lines)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print(line)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1992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5773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1239</TotalTime>
  <Words>1212</Words>
  <Application>Microsoft Macintosh PowerPoint</Application>
  <PresentationFormat>On-screen Show (4:3)</PresentationFormat>
  <Paragraphs>322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Introduction to Python: Day Four 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remember file paths!!</vt:lpstr>
      <vt:lpstr>remember file paths!!</vt:lpstr>
      <vt:lpstr>exercise break</vt:lpstr>
      <vt:lpstr>some useful functions</vt:lpstr>
      <vt:lpstr>some useful functions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functions are generic formulas</vt:lpstr>
      <vt:lpstr>use test cases to ensure your function works</vt:lpstr>
      <vt:lpstr>use test cases to ensure your function works</vt:lpstr>
      <vt:lpstr>a note on scope</vt:lpstr>
      <vt:lpstr>functions don't need to return anything!</vt:lpstr>
      <vt:lpstr>returning multiple values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2062</cp:revision>
  <dcterms:created xsi:type="dcterms:W3CDTF">2015-05-13T18:41:17Z</dcterms:created>
  <dcterms:modified xsi:type="dcterms:W3CDTF">2016-05-25T21:34:24Z</dcterms:modified>
</cp:coreProperties>
</file>