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354" r:id="rId3"/>
    <p:sldId id="364" r:id="rId4"/>
    <p:sldId id="369" r:id="rId5"/>
    <p:sldId id="370" r:id="rId6"/>
    <p:sldId id="371" r:id="rId7"/>
    <p:sldId id="372" r:id="rId8"/>
    <p:sldId id="374" r:id="rId9"/>
    <p:sldId id="375" r:id="rId10"/>
    <p:sldId id="379" r:id="rId11"/>
    <p:sldId id="376" r:id="rId12"/>
    <p:sldId id="378" r:id="rId13"/>
    <p:sldId id="391" r:id="rId14"/>
    <p:sldId id="410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395" r:id="rId23"/>
    <p:sldId id="392" r:id="rId24"/>
    <p:sldId id="398" r:id="rId25"/>
    <p:sldId id="383" r:id="rId26"/>
    <p:sldId id="386" r:id="rId27"/>
    <p:sldId id="387" r:id="rId28"/>
    <p:sldId id="388" r:id="rId29"/>
    <p:sldId id="399" r:id="rId30"/>
    <p:sldId id="381" r:id="rId31"/>
    <p:sldId id="441" r:id="rId32"/>
    <p:sldId id="422" r:id="rId33"/>
    <p:sldId id="423" r:id="rId34"/>
    <p:sldId id="424" r:id="rId35"/>
    <p:sldId id="425" r:id="rId36"/>
    <p:sldId id="426" r:id="rId37"/>
    <p:sldId id="427" r:id="rId38"/>
    <p:sldId id="431" r:id="rId39"/>
    <p:sldId id="432" r:id="rId40"/>
    <p:sldId id="433" r:id="rId41"/>
    <p:sldId id="434" r:id="rId42"/>
    <p:sldId id="435" r:id="rId43"/>
    <p:sldId id="437" r:id="rId44"/>
    <p:sldId id="438" r:id="rId45"/>
    <p:sldId id="439" r:id="rId46"/>
    <p:sldId id="440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8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996025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print(grade * 1.1)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026" y="1755154"/>
            <a:ext cx="423759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= 0 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print("Iteration",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	print(grade * 1.1)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takes the same arguments as indexing with [ ]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3456687"/>
            <a:ext cx="2697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x in range(5):</a:t>
            </a:r>
          </a:p>
          <a:p>
            <a:r>
              <a:rPr lang="en-US" dirty="0" smtClean="0">
                <a:latin typeface="Monaco"/>
                <a:cs typeface="Monaco"/>
              </a:rPr>
              <a:t>	print(x)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0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4288" y="3435489"/>
            <a:ext cx="46641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x in range(2,8):</a:t>
            </a:r>
          </a:p>
          <a:p>
            <a:r>
              <a:rPr lang="en-US" dirty="0" smtClean="0">
                <a:latin typeface="Monaco"/>
                <a:cs typeface="Monaco"/>
              </a:rPr>
              <a:t>	print(x, "squared is", x**2)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2 squared is 4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 squared is 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 squared is 16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5 squared is 25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6 squared is 36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7 squared is 49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329" y="2806230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print(grade * 1.1)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5963" y="2806230"/>
            <a:ext cx="472332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i in </a:t>
            </a:r>
            <a:r>
              <a:rPr lang="en-US" b="1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b="1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b="1" dirty="0" smtClean="0">
                <a:solidFill>
                  <a:schemeClr val="accent5"/>
                </a:solidFill>
                <a:latin typeface="Monaco"/>
                <a:cs typeface="Monaco"/>
              </a:rPr>
              <a:t>(grades))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print(grades[i</a:t>
            </a:r>
            <a:r>
              <a:rPr lang="en-US" dirty="0">
                <a:latin typeface="Monaco"/>
                <a:cs typeface="Monaco"/>
              </a:rPr>
              <a:t>]</a:t>
            </a:r>
            <a:r>
              <a:rPr lang="en-US" dirty="0" smtClean="0">
                <a:latin typeface="Monaco"/>
                <a:cs typeface="Monaco"/>
              </a:rPr>
              <a:t> * 1.1)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661" y="2036922"/>
            <a:ext cx="3221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s in "python":</a:t>
            </a:r>
          </a:p>
          <a:p>
            <a:r>
              <a:rPr lang="en-US" dirty="0" smtClean="0">
                <a:latin typeface="Monaco"/>
                <a:cs typeface="Monaco"/>
              </a:rPr>
              <a:t>	print </a:t>
            </a:r>
            <a:r>
              <a:rPr lang="en-US" dirty="0">
                <a:latin typeface="Monaco"/>
                <a:cs typeface="Monaco"/>
              </a:rPr>
              <a:t>s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253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2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"Obama": "Barack",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print(names["Barack"])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"Obama"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</a:t>
            </a:r>
            <a:r>
              <a:rPr lang="en-US" dirty="0" smtClean="0">
                <a:latin typeface="Monaco"/>
                <a:cs typeface="Monaco"/>
              </a:rPr>
              <a:t>"Barack"</a:t>
            </a:r>
            <a:r>
              <a:rPr lang="en-US" dirty="0">
                <a:latin typeface="Monaco"/>
                <a:cs typeface="Monaco"/>
              </a:rPr>
              <a:t>: </a:t>
            </a:r>
            <a:r>
              <a:rPr lang="en-US" dirty="0" smtClean="0">
                <a:latin typeface="Monaco"/>
                <a:cs typeface="Monaco"/>
              </a:rPr>
              <a:t>"Obama"</a:t>
            </a:r>
            <a:r>
              <a:rPr lang="en-US" dirty="0">
                <a:latin typeface="Monaco"/>
                <a:cs typeface="Monaco"/>
              </a:rPr>
              <a:t>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</p:txBody>
      </p:sp>
    </p:spTree>
    <p:extLst>
      <p:ext uri="{BB962C8B-B14F-4D97-AF65-F5344CB8AC3E}">
        <p14:creationId xmlns:p14="http://schemas.microsoft.com/office/powerpoint/2010/main" val="356652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print(names)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{'Barack': 'Obama', 'Claus':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Wilke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'Bob': 'Smith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    	'Stephanie':'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Spielman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'}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807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key:value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268465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 = {"a": 5, "b": 3, "c": 5}</a:t>
            </a:r>
          </a:p>
        </p:txBody>
      </p:sp>
    </p:spTree>
    <p:extLst>
      <p:ext uri="{BB962C8B-B14F-4D97-AF65-F5344CB8AC3E}">
        <p14:creationId xmlns:p14="http://schemas.microsoft.com/office/powerpoint/2010/main" val="67825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603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acceptable_dict["a"] = 7</a:t>
            </a:r>
          </a:p>
          <a:p>
            <a:r>
              <a:rPr lang="en-US" dirty="0" smtClean="0">
                <a:latin typeface="Monaco"/>
                <a:cs typeface="Monaco"/>
              </a:rPr>
              <a:t>print acceptable_dict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352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</a:t>
            </a:r>
          </a:p>
          <a:p>
            <a:r>
              <a:rPr lang="en-US" dirty="0" smtClean="0">
                <a:latin typeface="Monaco"/>
                <a:cs typeface="Monaco"/>
              </a:rPr>
              <a:t>medals = {"gold": "first", "silver": "second", "bronze": "third"}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.keys()</a:t>
            </a:r>
            <a:r>
              <a:rPr lang="en-US" dirty="0" smtClean="0">
                <a:latin typeface="Monaco"/>
                <a:cs typeface="Monaco"/>
              </a:rPr>
              <a:t> method returns a list of dictionary keys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medals.keys</a:t>
            </a:r>
            <a:r>
              <a:rPr lang="en-US" dirty="0" smtClean="0">
                <a:latin typeface="Monaco"/>
                <a:cs typeface="Monaco"/>
              </a:rPr>
              <a:t>())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['bronze', 'silver', 'gold'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.values(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returns a list of dictionary </a:t>
            </a:r>
            <a:r>
              <a:rPr lang="en-US" dirty="0" smtClean="0">
                <a:latin typeface="Monaco"/>
                <a:cs typeface="Monaco"/>
              </a:rPr>
              <a:t>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medals.values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['third', 'second', 'first'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2107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print(item)</a:t>
            </a:r>
          </a:p>
        </p:txBody>
      </p:sp>
    </p:spTree>
    <p:extLst>
      <p:ext uri="{BB962C8B-B14F-4D97-AF65-F5344CB8AC3E}">
        <p14:creationId xmlns:p14="http://schemas.microsoft.com/office/powerpoint/2010/main" val="328828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print(item)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1385" y="3482093"/>
            <a:ext cx="37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What are we actually looping over?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5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# Print the key *and* value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print(item, price[item])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pepper, 2.39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banana, 0.79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apple, 1.02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960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loops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statements change loop flow: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continue 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immediately start </a:t>
            </a:r>
            <a:r>
              <a:rPr lang="en-US" dirty="0"/>
              <a:t>the next </a:t>
            </a:r>
            <a:r>
              <a:rPr lang="en-US" dirty="0" smtClean="0"/>
              <a:t>iteration and skip </a:t>
            </a:r>
            <a:r>
              <a:rPr lang="en-US" dirty="0"/>
              <a:t>remaining loop </a:t>
            </a:r>
            <a:r>
              <a:rPr lang="en-US" dirty="0" smtClean="0"/>
              <a:t>statements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break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immediately exit out of loop entirely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0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04" y="1156348"/>
            <a:ext cx="898799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continue     # Immediately start next iteration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</a:t>
            </a:r>
            <a:r>
              <a:rPr lang="en-US" dirty="0" smtClean="0">
                <a:latin typeface="Monaco"/>
                <a:cs typeface="Monaco"/>
              </a:rPr>
              <a:t>i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6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709423" y="2465215"/>
            <a:ext cx="4920102" cy="853930"/>
          </a:xfrm>
          <a:prstGeom prst="bentConnector3">
            <a:avLst>
              <a:gd name="adj1" fmla="val -6078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0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462" y="5719247"/>
            <a:ext cx="37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NB: these are essentially required for while-loops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255" y="1517496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 letter_grades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2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is where Python really shines!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7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</p:txBody>
      </p:sp>
    </p:spTree>
    <p:extLst>
      <p:ext uri="{BB962C8B-B14F-4D97-AF65-F5344CB8AC3E}">
        <p14:creationId xmlns:p14="http://schemas.microsoft.com/office/powerpoint/2010/main" val="290074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048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3124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0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print(file_contents)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3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031751" y="536215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956" y="5745948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87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Better option: use the </a:t>
            </a:r>
            <a:r>
              <a:rPr lang="en-US" i="1" dirty="0">
                <a:latin typeface="Monaco"/>
                <a:cs typeface="Monaco"/>
              </a:rPr>
              <a:t>.readlines() </a:t>
            </a:r>
            <a:r>
              <a:rPr lang="en-US" dirty="0">
                <a:latin typeface="Monaco"/>
                <a:cs typeface="Monaco"/>
              </a:rPr>
              <a:t>method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file_lines is a </a:t>
            </a:r>
            <a:r>
              <a:rPr lang="en-US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>
                <a:latin typeface="Monaco"/>
                <a:cs typeface="Monaco"/>
              </a:rPr>
              <a:t>print(file_lines)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line in file_lines: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print(line)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5083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1292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8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"Adding this line to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038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4248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50" y="4729844"/>
            <a:ext cx="374620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9104" y="4467907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8414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Solution: include the full path!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"r")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3270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1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555439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print(grade * 1.1)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lists inside loops with .append()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 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print(new_grades)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635" y="4005493"/>
            <a:ext cx="632253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Curving value</a:t>
            </a: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curve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print(new_grades)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4602" y="3451584"/>
            <a:ext cx="2301331" cy="56087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713</TotalTime>
  <Words>1924</Words>
  <Application>Microsoft Macintosh PowerPoint</Application>
  <PresentationFormat>On-screen Show (4:3)</PresentationFormat>
  <Paragraphs>533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Essential</vt:lpstr>
      <vt:lpstr>Introduction to Python: Day Two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 Example: curving grades</vt:lpstr>
      <vt:lpstr>Defining new lists inside loops with .append()</vt:lpstr>
      <vt:lpstr>but no hard-coding!!!</vt:lpstr>
      <vt:lpstr>use a counter variable to keep track of loop</vt:lpstr>
      <vt:lpstr>iterating a certain number of times</vt:lpstr>
      <vt:lpstr>iterating a certain number of times</vt:lpstr>
      <vt:lpstr>looping over strings</vt:lpstr>
      <vt:lpstr>exercise break</vt:lpstr>
      <vt:lpstr>another data type: dictionaries</vt:lpstr>
      <vt:lpstr>another data type: dictionaries</vt:lpstr>
      <vt:lpstr>another data type: dictionaries</vt:lpstr>
      <vt:lpstr>dictionaries are unordered</vt:lpstr>
      <vt:lpstr>dictionary Keys must be unique</vt:lpstr>
      <vt:lpstr>dictionary Keys must be unique</vt:lpstr>
      <vt:lpstr>Common dictionary methods</vt:lpstr>
      <vt:lpstr>looping over dictionaries</vt:lpstr>
      <vt:lpstr>looping over dictionaries</vt:lpstr>
      <vt:lpstr>looping over dictionaries</vt:lpstr>
      <vt:lpstr>exercise break</vt:lpstr>
      <vt:lpstr>controlling the loops even more</vt:lpstr>
      <vt:lpstr>the continue statement </vt:lpstr>
      <vt:lpstr>the break statement </vt:lpstr>
      <vt:lpstr>the break statement </vt:lpstr>
      <vt:lpstr>using if and for together</vt:lpstr>
      <vt:lpstr>exercise break</vt:lpstr>
      <vt:lpstr>reading and writing files in python</vt:lpstr>
      <vt:lpstr>reading and writing files in python</vt:lpstr>
      <vt:lpstr>reading and writing files in python</vt:lpstr>
      <vt:lpstr>opening files for reading</vt:lpstr>
      <vt:lpstr>opening files for reading</vt:lpstr>
      <vt:lpstr>opening files for reading</vt:lpstr>
      <vt:lpstr>looping over lines in a file</vt:lpstr>
      <vt:lpstr>opening files for writing</vt:lpstr>
      <vt:lpstr>opening files for writing</vt:lpstr>
      <vt:lpstr>Add to an existing file with append-mode</vt:lpstr>
      <vt:lpstr>but stephanie, I'm really lazy!</vt:lpstr>
      <vt:lpstr>but stephanie, I'm really lazy!</vt:lpstr>
      <vt:lpstr>remember file paths!!</vt:lpstr>
      <vt:lpstr>remember file paths!!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1675</cp:revision>
  <dcterms:created xsi:type="dcterms:W3CDTF">2015-05-13T18:41:17Z</dcterms:created>
  <dcterms:modified xsi:type="dcterms:W3CDTF">2016-05-11T18:39:04Z</dcterms:modified>
</cp:coreProperties>
</file>