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59" r:id="rId3"/>
    <p:sldId id="360" r:id="rId4"/>
    <p:sldId id="354" r:id="rId5"/>
    <p:sldId id="364" r:id="rId6"/>
    <p:sldId id="358" r:id="rId7"/>
    <p:sldId id="368" r:id="rId8"/>
    <p:sldId id="365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9" r:id="rId17"/>
    <p:sldId id="376" r:id="rId18"/>
    <p:sldId id="378" r:id="rId19"/>
    <p:sldId id="391" r:id="rId20"/>
    <p:sldId id="410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395" r:id="rId29"/>
    <p:sldId id="392" r:id="rId30"/>
    <p:sldId id="398" r:id="rId31"/>
    <p:sldId id="386" r:id="rId32"/>
    <p:sldId id="387" r:id="rId33"/>
    <p:sldId id="388" r:id="rId34"/>
    <p:sldId id="399" r:id="rId35"/>
    <p:sldId id="383" r:id="rId36"/>
    <p:sldId id="38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464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4602" y="3451584"/>
            <a:ext cx="2301331" cy="56087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</a:t>
            </a:r>
            <a:r>
              <a:rPr lang="en-US" dirty="0" smtClean="0"/>
              <a:t>n takes the same arguments as indexing with [ ]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range(5):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print(x)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range(2,8):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print(x, </a:t>
            </a:r>
            <a:r>
              <a:rPr lang="en-US" dirty="0" smtClean="0">
                <a:latin typeface="Monaco"/>
                <a:cs typeface="Monaco"/>
              </a:rPr>
              <a:t>"squared is", x**2)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"Obama"</a:t>
            </a:r>
            <a:r>
              <a:rPr lang="en-US" dirty="0" smtClean="0">
                <a:latin typeface="Monaco"/>
                <a:cs typeface="Monaco"/>
              </a:rPr>
              <a:t>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Barack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</a:t>
            </a:r>
            <a:r>
              <a:rPr lang="en-US" dirty="0" smtClean="0">
                <a:latin typeface="Monaco"/>
                <a:cs typeface="Monaco"/>
              </a:rPr>
              <a:t>"Barack"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"Barack"</a:t>
            </a:r>
            <a:r>
              <a:rPr lang="en-US" dirty="0">
                <a:latin typeface="Monaco"/>
                <a:cs typeface="Monaco"/>
              </a:rPr>
              <a:t>: </a:t>
            </a:r>
            <a:r>
              <a:rPr lang="en-US" dirty="0" smtClean="0">
                <a:latin typeface="Monaco"/>
                <a:cs typeface="Monaco"/>
              </a:rPr>
              <a:t>"Obama"</a:t>
            </a:r>
            <a:r>
              <a:rPr lang="en-US" dirty="0">
                <a:latin typeface="Monaco"/>
                <a:cs typeface="Monaco"/>
              </a:rPr>
              <a:t>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356652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'Barack'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'Obama'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'Smith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    	'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Stephanie'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:'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</p:spTree>
    <p:extLst>
      <p:ext uri="{BB962C8B-B14F-4D97-AF65-F5344CB8AC3E}">
        <p14:creationId xmlns:p14="http://schemas.microsoft.com/office/powerpoint/2010/main" val="67825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9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900742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48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1245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7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7412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97994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Better option: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420405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835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12922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1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38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2489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89420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4140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2704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705</TotalTime>
  <Words>2300</Words>
  <Application>Microsoft Macintosh PowerPoint</Application>
  <PresentationFormat>On-screen Show (4:3)</PresentationFormat>
  <Paragraphs>641</Paragraphs>
  <Slides>55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Essential</vt:lpstr>
      <vt:lpstr>Introduction to Python: Day Two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dictionary Keys must be unique</vt:lpstr>
      <vt:lpstr>Common dictionary methods</vt:lpstr>
      <vt:lpstr>looping over dictionaries</vt:lpstr>
      <vt:lpstr>looping over dictionaries</vt:lpstr>
      <vt:lpstr>looping over dictionaries</vt:lpstr>
      <vt:lpstr>controlling the loops even more</vt:lpstr>
      <vt:lpstr>the continue statement </vt:lpstr>
      <vt:lpstr>the break statement </vt:lpstr>
      <vt:lpstr>the break statement </vt:lpstr>
      <vt:lpstr>exercise break</vt:lpstr>
      <vt:lpstr>using if and for together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but stephanie, I'm really lazy!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</cp:lastModifiedBy>
  <cp:revision>1628</cp:revision>
  <dcterms:created xsi:type="dcterms:W3CDTF">2015-05-13T18:41:17Z</dcterms:created>
  <dcterms:modified xsi:type="dcterms:W3CDTF">2016-05-10T21:17:03Z</dcterms:modified>
</cp:coreProperties>
</file>