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425" r:id="rId3"/>
    <p:sldId id="449" r:id="rId4"/>
    <p:sldId id="407" r:id="rId5"/>
    <p:sldId id="400" r:id="rId6"/>
    <p:sldId id="408" r:id="rId7"/>
    <p:sldId id="401" r:id="rId8"/>
    <p:sldId id="402" r:id="rId9"/>
    <p:sldId id="409" r:id="rId10"/>
    <p:sldId id="410" r:id="rId11"/>
    <p:sldId id="411" r:id="rId12"/>
    <p:sldId id="412" r:id="rId13"/>
    <p:sldId id="403" r:id="rId14"/>
    <p:sldId id="404" r:id="rId15"/>
    <p:sldId id="413" r:id="rId16"/>
    <p:sldId id="414" r:id="rId17"/>
    <p:sldId id="415" r:id="rId18"/>
    <p:sldId id="416" r:id="rId19"/>
    <p:sldId id="450" r:id="rId20"/>
    <p:sldId id="451" r:id="rId21"/>
    <p:sldId id="405" r:id="rId22"/>
    <p:sldId id="420" r:id="rId23"/>
    <p:sldId id="421" r:id="rId24"/>
    <p:sldId id="422" r:id="rId25"/>
    <p:sldId id="424" r:id="rId26"/>
    <p:sldId id="418" r:id="rId27"/>
    <p:sldId id="417" r:id="rId28"/>
    <p:sldId id="419" r:id="rId29"/>
    <p:sldId id="383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22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1915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0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can we re-write the len() function?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Example function construction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Loop over item to count its size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= 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for entry in item: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	j += 1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Return the size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smtClean="0">
                <a:solidFill>
                  <a:srgbClr val="526DB0"/>
                </a:solidFill>
                <a:latin typeface="Monaco"/>
                <a:cs typeface="Monaco"/>
              </a:rPr>
              <a:t>j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Now we can use the function!</a:t>
            </a:r>
          </a:p>
          <a:p>
            <a:r>
              <a:rPr lang="en-US" dirty="0" smtClean="0">
                <a:latin typeface="Monaco"/>
                <a:cs typeface="Monaco"/>
              </a:rPr>
              <a:t>my_list = [1,2,3,4,5,6]</a:t>
            </a:r>
          </a:p>
          <a:p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  <a:r>
              <a:rPr lang="en-US" dirty="0" smtClean="0">
                <a:latin typeface="Monaco"/>
                <a:cs typeface="Monaco"/>
              </a:rPr>
              <a:t> =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my_len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rgbClr val="B4B392"/>
                </a:solidFill>
                <a:latin typeface="Monaco"/>
                <a:cs typeface="Monaco"/>
              </a:rPr>
              <a:t>my_list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smtClean="0">
                <a:solidFill>
                  <a:schemeClr val="accent3"/>
                </a:solidFill>
                <a:latin typeface="Monaco"/>
                <a:cs typeface="Monaco"/>
              </a:rPr>
              <a:t>b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r>
              <a:rPr lang="en-US" dirty="0" smtClean="0">
                <a:latin typeface="Monaco"/>
                <a:cs typeface="Monaco"/>
              </a:rPr>
              <a:t>print j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NameError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name 'j' is not defined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808" y="3042416"/>
            <a:ext cx="4257911" cy="175432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Function names </a:t>
            </a:r>
            <a:r>
              <a:rPr lang="en-US" dirty="0" smtClean="0"/>
              <a:t>should be meaningful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Arguments</a:t>
            </a:r>
            <a:r>
              <a:rPr lang="en-US" dirty="0" smtClean="0"/>
              <a:t> are </a:t>
            </a:r>
            <a:r>
              <a:rPr lang="en-US" i="1" dirty="0" smtClean="0"/>
              <a:t>arbitrary variable names</a:t>
            </a:r>
          </a:p>
          <a:p>
            <a:endParaRPr lang="en-US" i="1" dirty="0"/>
          </a:p>
          <a:p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defined/used in the function </a:t>
            </a:r>
            <a:r>
              <a:rPr lang="en-US" i="1" dirty="0" smtClean="0"/>
              <a:t>exist only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7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74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3665" y="2258414"/>
            <a:ext cx="460376" cy="27206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4041" y="2375460"/>
            <a:ext cx="2640636" cy="38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Why 2.0 and not 2?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0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60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generic formulas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651736"/>
            <a:ext cx="833844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 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1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area = triangle_area(7, 6)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2</a:t>
            </a:r>
          </a:p>
          <a:p>
            <a:r>
              <a:rPr lang="en-US" dirty="0" smtClean="0">
                <a:latin typeface="Monaco"/>
                <a:cs typeface="Monaco"/>
              </a:rPr>
              <a:t>length = 7</a:t>
            </a:r>
          </a:p>
          <a:p>
            <a:r>
              <a:rPr lang="en-US" dirty="0" smtClean="0">
                <a:latin typeface="Monaco"/>
                <a:cs typeface="Monaco"/>
              </a:rPr>
              <a:t>width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triangle_area(length, width)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Usage 3</a:t>
            </a:r>
          </a:p>
          <a:p>
            <a:r>
              <a:rPr lang="en-US" dirty="0" smtClean="0">
                <a:latin typeface="Monaco"/>
                <a:cs typeface="Monaco"/>
              </a:rPr>
              <a:t>l = 7</a:t>
            </a:r>
          </a:p>
          <a:p>
            <a:r>
              <a:rPr lang="en-US" dirty="0" smtClean="0">
                <a:latin typeface="Monaco"/>
                <a:cs typeface="Monaco"/>
              </a:rPr>
              <a:t>w = 6</a:t>
            </a:r>
          </a:p>
          <a:p>
            <a:r>
              <a:rPr lang="en-US" dirty="0" smtClean="0">
                <a:latin typeface="Monaco"/>
                <a:cs typeface="Monaco"/>
              </a:rPr>
              <a:t>area = triangle_area(l, w)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09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</p:spTree>
    <p:extLst>
      <p:ext uri="{BB962C8B-B14F-4D97-AF65-F5344CB8AC3E}">
        <p14:creationId xmlns:p14="http://schemas.microsoft.com/office/powerpoint/2010/main" val="16916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</p:txBody>
      </p:sp>
    </p:spTree>
    <p:extLst>
      <p:ext uri="{BB962C8B-B14F-4D97-AF65-F5344CB8AC3E}">
        <p14:creationId xmlns:p14="http://schemas.microsoft.com/office/powerpoint/2010/main" val="27682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test cases to ensure your function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After writing a function, *always* test it with input that you know should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76602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def triangle_area(l, w):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area = l*w/ 2.0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area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Before using the function all over the place, make sure 	that l=7, w=6 prints 21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triangle_area(7,6)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988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Scope: the portion of your code where a certain variable/function exists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 Python, scope is basically top-to-bottom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Punch-line: define functions at the *top* of your script!</a:t>
            </a:r>
          </a:p>
        </p:txBody>
      </p:sp>
    </p:spTree>
    <p:extLst>
      <p:ext uri="{BB962C8B-B14F-4D97-AF65-F5344CB8AC3E}">
        <p14:creationId xmlns:p14="http://schemas.microsoft.com/office/powerpoint/2010/main" val="3182309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</p:txBody>
      </p:sp>
    </p:spTree>
    <p:extLst>
      <p:ext uri="{BB962C8B-B14F-4D97-AF65-F5344CB8AC3E}">
        <p14:creationId xmlns:p14="http://schemas.microsoft.com/office/powerpoint/2010/main" val="427751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72031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(3)</a:t>
            </a: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4231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don't need to return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squared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(square) + ", and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(x) + " cubed is 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(cube)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Simply call the function</a:t>
            </a:r>
          </a:p>
          <a:p>
            <a:r>
              <a:rPr lang="en-US" dirty="0">
                <a:latin typeface="Monaco"/>
                <a:cs typeface="Monaco"/>
              </a:rPr>
              <a:t>square_cube(3)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 squared is 9, and 3 cubed is 27</a:t>
            </a:r>
          </a:p>
          <a:p>
            <a:pPr lvl="1"/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What if you try to save a returned value?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square_cube</a:t>
            </a:r>
            <a:r>
              <a:rPr lang="en-US" dirty="0">
                <a:latin typeface="Monaco"/>
                <a:cs typeface="Monaco"/>
              </a:rPr>
              <a:t>(3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None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  <a:p>
            <a:pPr lvl="1"/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5982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square, cube    # separate values with a comma</a:t>
            </a:r>
          </a:p>
        </p:txBody>
      </p:sp>
    </p:spTree>
    <p:extLst>
      <p:ext uri="{BB962C8B-B14F-4D97-AF65-F5344CB8AC3E}">
        <p14:creationId xmlns:p14="http://schemas.microsoft.com/office/powerpoint/2010/main" val="1411696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400032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7554"/>
            <a:ext cx="833844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def square_cube(x):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square = x**2</a:t>
            </a:r>
          </a:p>
          <a:p>
            <a:r>
              <a:rPr lang="en-US" dirty="0" smtClean="0">
                <a:latin typeface="Monaco"/>
                <a:cs typeface="Monaco"/>
              </a:rPr>
              <a:t>	cube   = x**3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return square</a:t>
            </a:r>
            <a:r>
              <a:rPr lang="en-US" dirty="0">
                <a:latin typeface="Monaco"/>
                <a:cs typeface="Monaco"/>
              </a:rPr>
              <a:t>, cube </a:t>
            </a:r>
            <a:r>
              <a:rPr lang="en-US" dirty="0" smtClean="0">
                <a:latin typeface="Monaco"/>
                <a:cs typeface="Monaco"/>
              </a:rPr>
              <a:t>   # </a:t>
            </a:r>
            <a:r>
              <a:rPr lang="en-US" dirty="0">
                <a:latin typeface="Monaco"/>
                <a:cs typeface="Monaco"/>
              </a:rPr>
              <a:t>separate values with a </a:t>
            </a:r>
            <a:r>
              <a:rPr lang="en-US" dirty="0" smtClean="0">
                <a:latin typeface="Monaco"/>
                <a:cs typeface="Monaco"/>
              </a:rPr>
              <a:t>comma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s, c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Equivalent usage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answer = square_cube(5)</a:t>
            </a:r>
          </a:p>
          <a:p>
            <a:r>
              <a:rPr lang="en-US" dirty="0" smtClean="0">
                <a:latin typeface="Monaco"/>
                <a:cs typeface="Monaco"/>
              </a:rPr>
              <a:t>print answer[0]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answer[1]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125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00491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help()</a:t>
            </a:r>
            <a:r>
              <a:rPr lang="en-US" dirty="0" smtClean="0"/>
              <a:t> will return information about a particular function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dir</a:t>
            </a:r>
            <a:r>
              <a:rPr lang="en-US" dirty="0" smtClean="0">
                <a:latin typeface="Monaco"/>
                <a:cs typeface="Monaco"/>
              </a:rPr>
              <a:t>() </a:t>
            </a:r>
            <a:r>
              <a:rPr lang="en-US" dirty="0" smtClean="0"/>
              <a:t>will return a list of which methods/attributes/functions can be used with a given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Ignore the ones with __underscores__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7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60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72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as </a:t>
            </a:r>
            <a:r>
              <a:rPr lang="en-US" sz="2000" dirty="0" err="1" smtClean="0">
                <a:latin typeface="Monaco"/>
                <a:cs typeface="Monaco"/>
              </a:rPr>
              <a:t>opsys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1377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36959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539" y="2921841"/>
            <a:ext cx="1497089" cy="496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8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</p:spTree>
    <p:extLst>
      <p:ext uri="{BB962C8B-B14F-4D97-AF65-F5344CB8AC3E}">
        <p14:creationId xmlns:p14="http://schemas.microsoft.com/office/powerpoint/2010/main" val="1625538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52811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004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4879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13526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3528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9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variables/functions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sys.exit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7576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38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45298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("directory/I/want/to/access")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4092622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</p:txBody>
      </p:sp>
    </p:spTree>
    <p:extLst>
      <p:ext uri="{BB962C8B-B14F-4D97-AF65-F5344CB8AC3E}">
        <p14:creationId xmlns:p14="http://schemas.microsoft.com/office/powerpoint/2010/main" val="2531892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41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50" y="3074968"/>
            <a:ext cx="8338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something_important</a:t>
            </a:r>
            <a:r>
              <a:rPr lang="en-US" sz="2000" dirty="0" smtClean="0">
                <a:latin typeface="Monaco"/>
                <a:cs typeface="Monaco"/>
              </a:rPr>
              <a:t> == False: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"Oh no, something is wrong!!!"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sys.exit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83866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</p:txBody>
      </p:sp>
    </p:spTree>
    <p:extLst>
      <p:ext uri="{BB962C8B-B14F-4D97-AF65-F5344CB8AC3E}">
        <p14:creationId xmlns:p14="http://schemas.microsoft.com/office/powerpoint/2010/main" val="266053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</p:txBody>
      </p:sp>
    </p:spTree>
    <p:extLst>
      <p:ext uri="{BB962C8B-B14F-4D97-AF65-F5344CB8AC3E}">
        <p14:creationId xmlns:p14="http://schemas.microsoft.com/office/powerpoint/2010/main" val="506128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if result != 0:</a:t>
            </a:r>
          </a:p>
          <a:p>
            <a:r>
              <a:rPr lang="en-US" sz="17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print "There was an error in the external command!"</a:t>
            </a:r>
          </a:p>
          <a:p>
            <a:r>
              <a:rPr lang="en-US" sz="17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700" dirty="0" err="1" smtClean="0">
                <a:solidFill>
                  <a:schemeClr val="accent5"/>
                </a:solidFill>
                <a:latin typeface="Monaco"/>
                <a:cs typeface="Monaco"/>
              </a:rPr>
              <a:t>sys.exit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latin typeface="Monaco"/>
                <a:cs typeface="Monaco"/>
              </a:rPr>
              <a:t># Immediately exits, entire script stops running</a:t>
            </a:r>
          </a:p>
        </p:txBody>
      </p:sp>
    </p:spTree>
    <p:extLst>
      <p:ext uri="{BB962C8B-B14F-4D97-AF65-F5344CB8AC3E}">
        <p14:creationId xmlns:p14="http://schemas.microsoft.com/office/powerpoint/2010/main" val="1555155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093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862043"/>
            <a:ext cx="8338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# Import a script named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("/path/to/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/")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5081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Excellent for numerical analysis, working with matrices,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TELL YOUR MATLAB FRIENDS!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Plotting!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pandas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Data </a:t>
            </a:r>
            <a:r>
              <a:rPr lang="en-US" dirty="0" smtClean="0"/>
              <a:t>manipulation</a:t>
            </a:r>
            <a:r>
              <a:rPr lang="en-US" dirty="0"/>
              <a:t> </a:t>
            </a:r>
            <a:r>
              <a:rPr lang="en-US" dirty="0" smtClean="0"/>
              <a:t>and high-performance data structures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Data mining/analysis and machine learning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IPython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cracked-out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DendroPy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/>
              <a:t>Phylogenetic tree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and manipulation (not builder)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We</a:t>
            </a:r>
            <a:r>
              <a:rPr lang="fr-FR" dirty="0" smtClean="0"/>
              <a:t>’</a:t>
            </a:r>
            <a:r>
              <a:rPr lang="en-US" dirty="0" err="1" smtClean="0"/>
              <a:t>ve</a:t>
            </a:r>
            <a:r>
              <a:rPr lang="en-US" dirty="0" smtClean="0"/>
              <a:t> used several built-in functions: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len(), sum(), round()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*write our own* functions too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Reusability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Modular design and organization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Debugging!!</a:t>
            </a:r>
          </a:p>
        </p:txBody>
      </p:sp>
    </p:spTree>
    <p:extLst>
      <p:ext uri="{BB962C8B-B14F-4D97-AF65-F5344CB8AC3E}">
        <p14:creationId xmlns:p14="http://schemas.microsoft.com/office/powerpoint/2010/main" val="320325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</p:txBody>
      </p:sp>
    </p:spTree>
    <p:extLst>
      <p:ext uri="{BB962C8B-B14F-4D97-AF65-F5344CB8AC3E}">
        <p14:creationId xmlns:p14="http://schemas.microsoft.com/office/powerpoint/2010/main" val="21357026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</p:txBody>
      </p:sp>
    </p:spTree>
    <p:extLst>
      <p:ext uri="{BB962C8B-B14F-4D97-AF65-F5344CB8AC3E}">
        <p14:creationId xmlns:p14="http://schemas.microsoft.com/office/powerpoint/2010/main" val="528064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8770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11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Reference example: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lvl="1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Monaco"/>
                <a:cs typeface="Monaco"/>
              </a:rPr>
              <a:t>	a</a:t>
            </a:r>
            <a:r>
              <a:rPr lang="en-US" sz="2000" dirty="0" smtClean="0"/>
              <a:t>: the returned value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	len</a:t>
            </a:r>
            <a:r>
              <a:rPr lang="en-US" sz="2000" dirty="0" smtClean="0"/>
              <a:t>: the function name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rgbClr val="B4B392"/>
                </a:solidFill>
                <a:latin typeface="Monaco"/>
                <a:cs typeface="Monaco"/>
              </a:rPr>
              <a:t>	my_list</a:t>
            </a:r>
            <a:r>
              <a:rPr lang="en-US" sz="2000" dirty="0" smtClean="0"/>
              <a:t>: the argument to the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539" y="2414085"/>
            <a:ext cx="51098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/>
                <a:cs typeface="Monaco"/>
              </a:rPr>
              <a:t>my_list = [1, 2, 3, 4, 5, 6</a:t>
            </a:r>
            <a:r>
              <a:rPr lang="en-US" sz="2000" dirty="0" smtClean="0"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Monaco"/>
                <a:cs typeface="Monaco"/>
              </a:rPr>
              <a:t>a</a:t>
            </a:r>
            <a:r>
              <a:rPr lang="en-US" sz="2000" dirty="0"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Monaco"/>
                <a:cs typeface="Monaco"/>
              </a:rPr>
              <a:t>my_list</a:t>
            </a:r>
            <a:r>
              <a:rPr lang="en-US" sz="2000" dirty="0">
                <a:latin typeface="Monaco"/>
                <a:cs typeface="Monaco"/>
              </a:rPr>
              <a:t>)  </a:t>
            </a:r>
            <a:r>
              <a:rPr lang="en-US" sz="2000" dirty="0" smtClean="0">
                <a:latin typeface="Monaco"/>
                <a:cs typeface="Monaco"/>
              </a:rPr>
              <a:t> # </a:t>
            </a:r>
            <a:r>
              <a:rPr lang="en-US" sz="2000" dirty="0">
                <a:latin typeface="Monaco"/>
                <a:cs typeface="Monaco"/>
              </a:rPr>
              <a:t>here, a = 6</a:t>
            </a:r>
          </a:p>
          <a:p>
            <a:r>
              <a:rPr lang="en-US" sz="2000" dirty="0">
                <a:latin typeface="Monaco"/>
                <a:cs typeface="Monaco"/>
              </a:rPr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002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9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custom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70509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Anatomy of a function definition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def 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solidFill>
                  <a:schemeClr val="accent6"/>
                </a:solidFill>
                <a:latin typeface="Monaco"/>
                <a:cs typeface="Monaco"/>
              </a:rPr>
              <a:t>...arguments...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   Python code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return </a:t>
            </a:r>
            <a:r>
              <a:rPr lang="en-US" dirty="0" err="1" smtClean="0">
                <a:solidFill>
                  <a:schemeClr val="accent3"/>
                </a:solidFill>
                <a:latin typeface="Monaco"/>
                <a:cs typeface="Monaco"/>
              </a:rPr>
              <a:t>returned_value</a:t>
            </a:r>
            <a:endParaRPr lang="en-US" dirty="0" smtClean="0">
              <a:solidFill>
                <a:schemeClr val="accent3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7033" y="274276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0745" y="2323988"/>
            <a:ext cx="531441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254" y="2742764"/>
            <a:ext cx="447122" cy="125288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9984" y="2323988"/>
            <a:ext cx="174506" cy="3730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1206</TotalTime>
  <Words>1457</Words>
  <Application>Microsoft Macintosh PowerPoint</Application>
  <PresentationFormat>On-screen Show (4:3)</PresentationFormat>
  <Paragraphs>500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Essential</vt:lpstr>
      <vt:lpstr>Introduction to Python: Day Three </vt:lpstr>
      <vt:lpstr>some useful functions</vt:lpstr>
      <vt:lpstr>some useful functions</vt:lpstr>
      <vt:lpstr>functions in python</vt:lpstr>
      <vt:lpstr>functions in python</vt:lpstr>
      <vt:lpstr>writing custom functions</vt:lpstr>
      <vt:lpstr>writing custom functions</vt:lpstr>
      <vt:lpstr>writing custom functions</vt:lpstr>
      <vt:lpstr>writing custom functions</vt:lpstr>
      <vt:lpstr>so how can we re-write the len() function?</vt:lpstr>
      <vt:lpstr>so how can we re-write the len() function?</vt:lpstr>
      <vt:lpstr>so how can we re-write the len() function?</vt:lpstr>
      <vt:lpstr>so how can we re-write the len() function?</vt:lpstr>
      <vt:lpstr>functions are generic formulas</vt:lpstr>
      <vt:lpstr>functions are generic formulas</vt:lpstr>
      <vt:lpstr>functions are generic formulas</vt:lpstr>
      <vt:lpstr>functions are generic formulas</vt:lpstr>
      <vt:lpstr>functions are generic formulas</vt:lpstr>
      <vt:lpstr>use test cases to ensure your function works</vt:lpstr>
      <vt:lpstr>use test cases to ensure your function works</vt:lpstr>
      <vt:lpstr>a note on scope</vt:lpstr>
      <vt:lpstr>functions don't need to return anything!</vt:lpstr>
      <vt:lpstr>functions don't need to return anything!</vt:lpstr>
      <vt:lpstr>functions don't need to return anything!</vt:lpstr>
      <vt:lpstr>functions don't need to return anything!</vt:lpstr>
      <vt:lpstr>returning multiple values</vt:lpstr>
      <vt:lpstr>returning multiple values</vt:lpstr>
      <vt:lpstr>returning multiple values</vt:lpstr>
      <vt:lpstr>exercise break</vt:lpstr>
      <vt:lpstr>python modules</vt:lpstr>
      <vt:lpstr>a few base-python modules</vt:lpstr>
      <vt:lpstr>loading modules in a script</vt:lpstr>
      <vt:lpstr>loading modules in a script</vt:lpstr>
      <vt:lpstr>loading modules in a script</vt:lpstr>
      <vt:lpstr>the os/shutil modules</vt:lpstr>
      <vt:lpstr>the os/shutil modules</vt:lpstr>
      <vt:lpstr>looping over files with os.listdir</vt:lpstr>
      <vt:lpstr>looping over files with os.listdir</vt:lpstr>
      <vt:lpstr>the sys module</vt:lpstr>
      <vt:lpstr>using sys.path</vt:lpstr>
      <vt:lpstr>using sys.argv</vt:lpstr>
      <vt:lpstr>using sys.exit()</vt:lpstr>
      <vt:lpstr>using sys.exit()</vt:lpstr>
      <vt:lpstr>the subprocess module</vt:lpstr>
      <vt:lpstr>the subprocess module</vt:lpstr>
      <vt:lpstr>the subprocess module</vt:lpstr>
      <vt:lpstr>creating your own modules</vt:lpstr>
      <vt:lpstr>creating your own modules</vt:lpstr>
      <vt:lpstr>Useful external modules</vt:lpstr>
      <vt:lpstr>install external modules</vt:lpstr>
      <vt:lpstr>install external modules</vt:lpstr>
      <vt:lpstr>install external modules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</cp:lastModifiedBy>
  <cp:revision>2043</cp:revision>
  <dcterms:created xsi:type="dcterms:W3CDTF">2015-05-13T18:41:17Z</dcterms:created>
  <dcterms:modified xsi:type="dcterms:W3CDTF">2016-05-10T21:19:03Z</dcterms:modified>
</cp:coreProperties>
</file>