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449" r:id="rId3"/>
    <p:sldId id="455" r:id="rId4"/>
    <p:sldId id="503" r:id="rId5"/>
    <p:sldId id="473" r:id="rId6"/>
    <p:sldId id="575" r:id="rId7"/>
    <p:sldId id="454" r:id="rId8"/>
    <p:sldId id="451" r:id="rId9"/>
    <p:sldId id="545" r:id="rId10"/>
    <p:sldId id="544" r:id="rId11"/>
    <p:sldId id="458" r:id="rId12"/>
    <p:sldId id="460" r:id="rId13"/>
    <p:sldId id="461" r:id="rId14"/>
    <p:sldId id="573" r:id="rId15"/>
    <p:sldId id="574" r:id="rId16"/>
    <p:sldId id="464" r:id="rId17"/>
    <p:sldId id="465" r:id="rId18"/>
    <p:sldId id="456" r:id="rId19"/>
    <p:sldId id="549" r:id="rId20"/>
    <p:sldId id="550" r:id="rId21"/>
    <p:sldId id="467" r:id="rId22"/>
    <p:sldId id="546" r:id="rId23"/>
    <p:sldId id="547" r:id="rId24"/>
    <p:sldId id="548" r:id="rId25"/>
    <p:sldId id="5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912" y="-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559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75538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421584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198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00559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405691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292624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9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9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/")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08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0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394131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4173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8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21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21442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5497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8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8107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1402</TotalTime>
  <Words>848</Words>
  <Application>Microsoft Macintosh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creating your own modules</vt:lpstr>
      <vt:lpstr>creating your own modules</vt:lpstr>
      <vt:lpstr>Useful external modules</vt:lpstr>
      <vt:lpstr>install external modules</vt:lpstr>
      <vt:lpstr>install external modules</vt:lpstr>
      <vt:lpstr>install external modules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</cp:lastModifiedBy>
  <cp:revision>2773</cp:revision>
  <dcterms:created xsi:type="dcterms:W3CDTF">2015-05-13T18:41:17Z</dcterms:created>
  <dcterms:modified xsi:type="dcterms:W3CDTF">2016-05-10T21:16:50Z</dcterms:modified>
</cp:coreProperties>
</file>