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0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112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2016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1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8650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3851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131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9156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Without .read() or .readlines()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"r"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file contents directly </a:t>
            </a:r>
            <a:r>
              <a:rPr lang="en-US" i="1" dirty="0">
                <a:latin typeface="Monaco"/>
                <a:cs typeface="Monaco"/>
              </a:rPr>
              <a:t>while file is open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line in file_handle:</a:t>
            </a:r>
          </a:p>
          <a:p>
            <a:r>
              <a:rPr lang="en-US" dirty="0">
                <a:latin typeface="Monaco"/>
                <a:cs typeface="Monaco"/>
              </a:rPr>
              <a:t>	print(line)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0011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38370"/>
            <a:ext cx="7620001" cy="685947"/>
          </a:xfrm>
        </p:spPr>
        <p:txBody>
          <a:bodyPr/>
          <a:lstStyle/>
          <a:p>
            <a:r>
              <a:rPr lang="en-US"/>
              <a:t>Use .seek() to loop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"r"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file contents directly </a:t>
            </a:r>
            <a:r>
              <a:rPr lang="en-US" i="1" dirty="0">
                <a:latin typeface="Monaco"/>
                <a:cs typeface="Monaco"/>
              </a:rPr>
              <a:t>while file is open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line in file_handle:</a:t>
            </a:r>
          </a:p>
          <a:p>
            <a:r>
              <a:rPr lang="en-US" dirty="0">
                <a:latin typeface="Monaco"/>
                <a:cs typeface="Monaco"/>
              </a:rPr>
              <a:t>	print(line)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Reset to the beginning of the file to loop again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.seek(0)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line in file_handle:</a:t>
            </a:r>
          </a:p>
          <a:p>
            <a:r>
              <a:rPr lang="en-US" dirty="0">
                <a:latin typeface="Monaco"/>
                <a:cs typeface="Monaco"/>
              </a:rPr>
              <a:t>	print(line)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14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132225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7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print()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47209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81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629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1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>
                <a:latin typeface="Monaco"/>
                <a:cs typeface="Monaco"/>
              </a:rPr>
              <a:t>print(j)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1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By itself, </a:t>
            </a:r>
            <a:r>
              <a:rPr lang="en-US" i="1" dirty="0">
                <a:latin typeface="Monaco"/>
                <a:cs typeface="Monaco"/>
              </a:rPr>
              <a:t>this function does nothing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91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</p:spTree>
    <p:extLst>
      <p:ext uri="{BB962C8B-B14F-4D97-AF65-F5344CB8AC3E}">
        <p14:creationId xmlns:p14="http://schemas.microsoft.com/office/powerpoint/2010/main" val="226273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	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print(triangle_area(7,6))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7450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195190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12485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733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print(answer[0])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print(answer[1])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832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2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9059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print(file_contents)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3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print(file_lines)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print(line)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1992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5773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1242</TotalTime>
  <Words>1302</Words>
  <Application>Microsoft Macintosh PowerPoint</Application>
  <PresentationFormat>On-screen Show (4:3)</PresentationFormat>
  <Paragraphs>351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Essential</vt:lpstr>
      <vt:lpstr>Introduction to Python: Day Four 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remember file paths!!</vt:lpstr>
      <vt:lpstr>remember file paths!!</vt:lpstr>
      <vt:lpstr>Without .read() or .readlines()</vt:lpstr>
      <vt:lpstr>Use .seek() to loop again</vt:lpstr>
      <vt:lpstr>exercise break</vt:lpstr>
      <vt:lpstr>some useful functions</vt:lpstr>
      <vt:lpstr>some useful functions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functions are generic formulas</vt:lpstr>
      <vt:lpstr>use test cases to ensure your function works</vt:lpstr>
      <vt:lpstr>use test cases to ensure your function works</vt:lpstr>
      <vt:lpstr>a note on scope</vt:lpstr>
      <vt:lpstr>functions don't need to return anything!</vt:lpstr>
      <vt:lpstr>returning multiple values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2088</cp:revision>
  <dcterms:created xsi:type="dcterms:W3CDTF">2015-05-13T18:41:17Z</dcterms:created>
  <dcterms:modified xsi:type="dcterms:W3CDTF">2016-05-30T15:47:09Z</dcterms:modified>
</cp:coreProperties>
</file>