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25" r:id="rId18"/>
    <p:sldId id="449" r:id="rId19"/>
    <p:sldId id="400" r:id="rId20"/>
    <p:sldId id="408" r:id="rId21"/>
    <p:sldId id="401" r:id="rId22"/>
    <p:sldId id="402" r:id="rId23"/>
    <p:sldId id="409" r:id="rId24"/>
    <p:sldId id="411" r:id="rId25"/>
    <p:sldId id="416" r:id="rId26"/>
    <p:sldId id="450" r:id="rId27"/>
    <p:sldId id="451" r:id="rId28"/>
    <p:sldId id="405" r:id="rId29"/>
    <p:sldId id="424" r:id="rId30"/>
    <p:sldId id="419" r:id="rId31"/>
    <p:sldId id="38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3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158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081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4020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215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2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print()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8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>
                <a:latin typeface="Monaco"/>
                <a:cs typeface="Monaco"/>
              </a:rPr>
              <a:t>print(j)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By itself, </a:t>
            </a:r>
            <a:r>
              <a:rPr lang="en-US" i="1" dirty="0">
                <a:latin typeface="Monaco"/>
                <a:cs typeface="Monaco"/>
              </a:rPr>
              <a:t>this function does nothing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16916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print(triangle_area(7,6))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88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263674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695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5266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print(file_contents)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7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print(file_lines)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print(line)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261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403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1211</TotalTime>
  <Words>1212</Words>
  <Application>Microsoft Macintosh PowerPoint</Application>
  <PresentationFormat>On-screen Show (4:3)</PresentationFormat>
  <Paragraphs>322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Introduction to Python: Day Three 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remember file paths!!</vt:lpstr>
      <vt:lpstr>remember file paths!!</vt:lpstr>
      <vt:lpstr>exercise break</vt:lpstr>
      <vt:lpstr>some useful functions</vt:lpstr>
      <vt:lpstr>some useful functions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functions are generic formulas</vt:lpstr>
      <vt:lpstr>use test cases to ensure your function works</vt:lpstr>
      <vt:lpstr>use test cases to ensure your function works</vt:lpstr>
      <vt:lpstr>a note on scope</vt:lpstr>
      <vt:lpstr>functions don't need to return anything!</vt:lpstr>
      <vt:lpstr>returning multiple values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2060</cp:revision>
  <dcterms:created xsi:type="dcterms:W3CDTF">2015-05-13T18:41:17Z</dcterms:created>
  <dcterms:modified xsi:type="dcterms:W3CDTF">2016-05-24T00:58:40Z</dcterms:modified>
</cp:coreProperties>
</file>