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7" r:id="rId26"/>
    <p:sldId id="278" r:id="rId27"/>
    <p:sldId id="277" r:id="rId28"/>
    <p:sldId id="279" r:id="rId29"/>
    <p:sldId id="285" r:id="rId30"/>
    <p:sldId id="288" r:id="rId31"/>
    <p:sldId id="296" r:id="rId32"/>
    <p:sldId id="295" r:id="rId33"/>
    <p:sldId id="294" r:id="rId34"/>
    <p:sldId id="353" r:id="rId35"/>
    <p:sldId id="354" r:id="rId36"/>
    <p:sldId id="355" r:id="rId37"/>
    <p:sldId id="356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13" r:id="rId49"/>
    <p:sldId id="302" r:id="rId50"/>
    <p:sldId id="299" r:id="rId51"/>
    <p:sldId id="372" r:id="rId52"/>
    <p:sldId id="34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121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164689" cy="52465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23rd</a:t>
            </a:r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operations, Part 1 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24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Three, May 25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Functions</a:t>
            </a:r>
          </a:p>
          <a:p>
            <a:pPr marL="914400" lvl="1" indent="-457200"/>
            <a:r>
              <a:rPr lang="en-US" sz="2200" dirty="0" smtClean="0"/>
              <a:t>Modules</a:t>
            </a:r>
          </a:p>
          <a:p>
            <a:r>
              <a:rPr lang="en-US" sz="2600" dirty="0" smtClean="0"/>
              <a:t>Day Four,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Best coding practices</a:t>
            </a:r>
          </a:p>
          <a:p>
            <a:pPr marL="914400" lvl="1" indent="-457200"/>
            <a:r>
              <a:rPr lang="en-US" sz="2200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9774"/>
              </p:ext>
            </p:extLst>
          </p:nvPr>
        </p:nvGraphicFramePr>
        <p:xfrm>
          <a:off x="239784" y="1068650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320" y="417240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print(b)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print(a)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673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print(7 != c)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print(type(c) == "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not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4" y="2912262"/>
            <a:ext cx="44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some strings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dirty="0" smtClean="0">
                <a:latin typeface="Monaco"/>
                <a:cs typeface="Monaco"/>
              </a:rPr>
              <a:t>s3 = "534"  # Not an integer!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print(d[1:4])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print(d</a:t>
            </a:r>
            <a:r>
              <a:rPr lang="en-US" dirty="0" smtClean="0">
                <a:latin typeface="Monaco"/>
                <a:cs typeface="Monaco"/>
              </a:rPr>
              <a:t>[3:])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print(d[:5])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Strings are indexed in the same way as lists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</a:t>
            </a:r>
            <a:r>
              <a:rPr lang="en-US" dirty="0">
                <a:latin typeface="Monaco"/>
                <a:cs typeface="Monaco"/>
              </a:rPr>
              <a:t>= "Washington D.C."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print(s1[1])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6" y="1815481"/>
            <a:ext cx="875171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indexing to replace entries in a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dirty="0" smtClean="0">
                <a:latin typeface="Monaco"/>
                <a:cs typeface="Monaco"/>
              </a:rPr>
              <a:t>a[2] = 77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</a:p>
          <a:p>
            <a:r>
              <a:rPr lang="en-US" dirty="0" smtClean="0">
                <a:latin typeface="Monaco"/>
                <a:cs typeface="Monaco"/>
              </a:rPr>
              <a:t>    [</a:t>
            </a:r>
            <a:r>
              <a:rPr lang="en-US" dirty="0">
                <a:latin typeface="Monaco"/>
                <a:cs typeface="Monaco"/>
              </a:rPr>
              <a:t>-8, -5, </a:t>
            </a:r>
            <a:r>
              <a:rPr lang="en-US" dirty="0" smtClean="0">
                <a:latin typeface="Monaco"/>
                <a:cs typeface="Monaco"/>
              </a:rPr>
              <a:t>77, </a:t>
            </a:r>
            <a:r>
              <a:rPr lang="en-US" dirty="0">
                <a:latin typeface="Monaco"/>
                <a:cs typeface="Monaco"/>
              </a:rPr>
              <a:t>0, 1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not with strings!!</a:t>
            </a:r>
          </a:p>
          <a:p>
            <a:r>
              <a:rPr lang="en-US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dirty="0" smtClean="0">
                <a:latin typeface="Monaco"/>
                <a:cs typeface="Monaco"/>
              </a:rPr>
              <a:t>a[2] = "A"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Instead...</a:t>
            </a:r>
            <a:endParaRPr lang="is-IS" dirty="0" smtClean="0">
              <a:latin typeface="Monaco"/>
              <a:cs typeface="Monaco"/>
            </a:endParaRPr>
          </a:p>
          <a:p>
            <a:r>
              <a:rPr lang="is-IS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dirty="0" smtClean="0">
                <a:latin typeface="Monaco"/>
                <a:cs typeface="Monaco"/>
              </a:rPr>
              <a:t>print(new_a)</a:t>
            </a:r>
          </a:p>
          <a:p>
            <a:r>
              <a:rPr lang="is-IS" dirty="0">
                <a:latin typeface="Monaco"/>
                <a:cs typeface="Monaco"/>
              </a:rPr>
              <a:t> </a:t>
            </a:r>
            <a:r>
              <a:rPr lang="is-IS" dirty="0" smtClean="0"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570</TotalTime>
  <Words>1815</Words>
  <Application>Microsoft Macintosh PowerPoint</Application>
  <PresentationFormat>On-screen Show (4:3)</PresentationFormat>
  <Paragraphs>465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Python data types</vt:lpstr>
      <vt:lpstr>Integers and floats</vt:lpstr>
      <vt:lpstr>Integers and floats</vt:lpstr>
      <vt:lpstr>Integers and floats</vt:lpstr>
      <vt:lpstr>Mathematical operations</vt:lpstr>
      <vt:lpstr>Use the print function to check your code</vt:lpstr>
      <vt:lpstr>Modifying the value in place</vt:lpstr>
      <vt:lpstr>Modifying the value in place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Python lists</vt:lpstr>
      <vt:lpstr>indexing in python</vt:lpstr>
      <vt:lpstr>indexing in python</vt:lpstr>
      <vt:lpstr>Lists are mutable and strings are immutable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1051</cp:revision>
  <dcterms:created xsi:type="dcterms:W3CDTF">2015-05-13T18:41:17Z</dcterms:created>
  <dcterms:modified xsi:type="dcterms:W3CDTF">2016-05-20T19:37:06Z</dcterms:modified>
</cp:coreProperties>
</file>