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7" r:id="rId3"/>
    <p:sldId id="279" r:id="rId4"/>
    <p:sldId id="259" r:id="rId5"/>
    <p:sldId id="260" r:id="rId6"/>
    <p:sldId id="263" r:id="rId7"/>
    <p:sldId id="264" r:id="rId8"/>
    <p:sldId id="280" r:id="rId9"/>
    <p:sldId id="281" r:id="rId10"/>
    <p:sldId id="267" r:id="rId11"/>
    <p:sldId id="269" r:id="rId12"/>
    <p:sldId id="272" r:id="rId13"/>
    <p:sldId id="273" r:id="rId14"/>
    <p:sldId id="274" r:id="rId15"/>
    <p:sldId id="275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A67"/>
    <a:srgbClr val="FF6E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16" d="100"/>
          <a:sy n="116" d="100"/>
        </p:scale>
        <p:origin x="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J.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Open handle for writing with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Open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handle for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writing with the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.write()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Append mode does NOT add a new line for you.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file_handle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.write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</a:t>
            </a:r>
            <a:r>
              <a:rPr lang="en-US" dirty="0" err="1">
                <a:solidFill>
                  <a:srgbClr val="D1282E"/>
                </a:solidFill>
                <a:latin typeface="Monaco"/>
                <a:cs typeface="Monaco"/>
              </a:rPr>
              <a:t>n</a:t>
            </a:r>
            <a:r>
              <a:rPr lang="en-US" dirty="0" err="1" smtClean="0">
                <a:latin typeface="Monaco"/>
                <a:cs typeface="Monaco"/>
              </a:rPr>
              <a:t>Adding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this line to the file</a:t>
            </a:r>
            <a:r>
              <a:rPr lang="en-US" dirty="0" smtClean="0">
                <a:latin typeface="Monaco"/>
                <a:cs typeface="Monaco"/>
              </a:rPr>
              <a:t>."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464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8" y="2009989"/>
            <a:ext cx="8686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open and close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do stuff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file_handle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file_handle.close()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statement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no need for close!)</a:t>
            </a: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000" dirty="0" smtClean="0">
                <a:latin typeface="Monaco"/>
                <a:cs typeface="Monaco"/>
              </a:rPr>
              <a:t> open(filename, "r")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0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do stuff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withfile_handle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File automatically closes outside the with block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827" y="4784929"/>
            <a:ext cx="416643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82160" y="4515583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753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</a:t>
            </a:r>
            <a:r>
              <a:rPr lang="en-US" dirty="0" smtClean="0">
                <a:latin typeface="Monaco"/>
                <a:cs typeface="Monaco"/>
              </a:rPr>
              <a:t>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Solution: include 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full (or relative) path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</a:t>
            </a:r>
            <a:r>
              <a:rPr lang="en-US" dirty="0" smtClean="0">
                <a:latin typeface="Monaco"/>
                <a:cs typeface="Monaco"/>
              </a:rPr>
              <a:t>")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No error now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3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strings, round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File/text manipulation often uses some more advanced string 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600200" lvl="2" indent="-4572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examples of each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 have learned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/>
              <a:t>Integer, float, </a:t>
            </a:r>
            <a:r>
              <a:rPr lang="en-US" dirty="0" err="1"/>
              <a:t>boolean</a:t>
            </a:r>
            <a:r>
              <a:rPr lang="en-US" dirty="0"/>
              <a:t>, string, </a:t>
            </a:r>
            <a:r>
              <a:rPr lang="en-US" dirty="0" smtClean="0"/>
              <a:t>list, dictionary</a:t>
            </a:r>
          </a:p>
          <a:p>
            <a:pPr marL="914400" lvl="1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Control flow with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dirty="0" smtClean="0"/>
              <a:t>and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[TBD] Writing </a:t>
            </a:r>
            <a:r>
              <a:rPr lang="en-US" dirty="0" smtClean="0"/>
              <a:t>and testing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2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fancy dictionary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The task: Count the number of each character in a string, by creating a dictionary, 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key:value</a:t>
            </a:r>
            <a:r>
              <a:rPr lang="en-US" sz="2000" b="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2000" b="0" dirty="0" err="1" smtClean="0">
                <a:latin typeface="Monaco" charset="0"/>
                <a:ea typeface="Monaco" charset="0"/>
                <a:cs typeface="Monaco" charset="0"/>
              </a:rPr>
              <a:t>character:count</a:t>
            </a:r>
            <a:r>
              <a:rPr lang="en-US" sz="2000" b="0" dirty="0" smtClean="0"/>
              <a:t>. </a:t>
            </a:r>
          </a:p>
          <a:p>
            <a:r>
              <a:rPr lang="en-US" sz="2000" b="0" dirty="0" smtClean="0"/>
              <a:t>The catch: You don't know beforehand what characters are there!</a:t>
            </a:r>
            <a:endParaRPr 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170764"/>
            <a:ext cx="833844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 = "s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upercalifragilisticexpialidocious"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= {}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for item in string: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if item in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+= 1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else: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	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[item] = 1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string_counts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l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3,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7,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1, '</a:t>
            </a:r>
            <a:r>
              <a:rPr lang="mr-IN" sz="1400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o</a:t>
            </a:r>
            <a:r>
              <a:rPr lang="mr-IN" sz="14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': 2}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DC5924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178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3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Open the file into a handle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.open()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.read()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.close()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file_contents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264140" y="5086731"/>
            <a:ext cx="437205" cy="1534406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1345" y="5470527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5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filename = "</a:t>
            </a:r>
            <a:r>
              <a:rPr lang="en-US" sz="1700" dirty="0" err="1" smtClean="0">
                <a:latin typeface="Monaco"/>
                <a:cs typeface="Monaco"/>
              </a:rPr>
              <a:t>my_file_with_important_stuff.txt</a:t>
            </a:r>
            <a:r>
              <a:rPr lang="en-US" sz="1700" dirty="0" smtClean="0">
                <a:latin typeface="Monaco"/>
                <a:cs typeface="Monaco"/>
              </a:rPr>
              <a:t>"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file_contents = file_handle.read()</a:t>
            </a:r>
          </a:p>
          <a:p>
            <a:r>
              <a:rPr lang="en-US" sz="1700" dirty="0" smtClean="0">
                <a:latin typeface="Monaco"/>
                <a:cs typeface="Monaco"/>
              </a:rPr>
              <a:t>file_handle.close()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We can convert file_contents to a list using </a:t>
            </a:r>
            <a:r>
              <a:rPr lang="en-US" sz="17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.split()</a:t>
            </a:r>
            <a:endParaRPr lang="en-US" sz="1700" i="1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file_contents_list = file_contents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.split(</a:t>
            </a:r>
            <a:r>
              <a:rPr lang="en-US" sz="1700" dirty="0" smtClean="0">
                <a:solidFill>
                  <a:srgbClr val="FF0A67"/>
                </a:solidFill>
                <a:latin typeface="Monaco"/>
                <a:cs typeface="Monaco"/>
              </a:rPr>
              <a:t>"\n"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1700" dirty="0" smtClean="0">
                <a:latin typeface="Monaco"/>
                <a:cs typeface="Monaco"/>
              </a:rPr>
              <a:t>  # or \</a:t>
            </a:r>
            <a:r>
              <a:rPr lang="en-US" sz="1700" dirty="0" smtClean="0">
                <a:latin typeface="Monaco"/>
                <a:cs typeface="Monaco"/>
              </a:rPr>
              <a:t>r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file_contents_list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2 of file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.",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"Line 3 of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file.", ...]</a:t>
            </a:r>
          </a:p>
          <a:p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"Better"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option: use the 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</a:t>
            </a:r>
            <a:r>
              <a:rPr lang="en-US" sz="17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readlines</a:t>
            </a:r>
            <a:r>
              <a:rPr lang="en-US" sz="17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method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>
                <a:latin typeface="Monaco"/>
                <a:cs typeface="Monaco"/>
              </a:rPr>
              <a:t> = open(filename, "r")</a:t>
            </a:r>
          </a:p>
          <a:p>
            <a:r>
              <a:rPr lang="en-US" sz="1700" dirty="0" err="1">
                <a:latin typeface="Monaco"/>
                <a:cs typeface="Monaco"/>
              </a:rPr>
              <a:t>file_lines</a:t>
            </a:r>
            <a:r>
              <a:rPr lang="en-US" sz="1700" dirty="0">
                <a:latin typeface="Monaco"/>
                <a:cs typeface="Monaco"/>
              </a:rPr>
              <a:t> = </a:t>
            </a:r>
            <a:r>
              <a:rPr lang="en-US" sz="1700" dirty="0" err="1">
                <a:latin typeface="Monaco"/>
                <a:cs typeface="Monaco"/>
              </a:rPr>
              <a:t>file_handle</a:t>
            </a:r>
            <a:r>
              <a:rPr lang="en-US" sz="1700" dirty="0" err="1">
                <a:solidFill>
                  <a:srgbClr val="DC5924"/>
                </a:solidFill>
                <a:latin typeface="Monaco"/>
                <a:cs typeface="Monaco"/>
              </a:rPr>
              <a:t>.readlines</a:t>
            </a:r>
            <a:r>
              <a:rPr lang="en-US" sz="1700" dirty="0">
                <a:solidFill>
                  <a:srgbClr val="DC5924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1700" dirty="0" err="1">
                <a:latin typeface="Monaco"/>
                <a:cs typeface="Monaco"/>
              </a:rPr>
              <a:t>file_handle.close</a:t>
            </a:r>
            <a:r>
              <a:rPr lang="en-US" sz="1700" dirty="0">
                <a:latin typeface="Monaco"/>
                <a:cs typeface="Monaco"/>
              </a:rPr>
              <a:t>()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</a:t>
            </a:r>
            <a:r>
              <a:rPr lang="en-US" sz="1700" dirty="0" err="1" smtClean="0">
                <a:latin typeface="Monaco"/>
                <a:cs typeface="Monaco"/>
              </a:rPr>
              <a:t>file_lines</a:t>
            </a:r>
            <a:r>
              <a:rPr lang="en-US" sz="1700" dirty="0" smtClean="0">
                <a:latin typeface="Monaco"/>
                <a:cs typeface="Monaco"/>
              </a:rPr>
              <a:t>)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["Line 1 of file.\n", "Line 2 of file.\n", "Line 3 of 	file.\n", ...]</a:t>
            </a:r>
          </a:p>
          <a:p>
            <a:endParaRPr lang="en-US" sz="1700" dirty="0" smtClean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7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large files, avoid saving content to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filename = "</a:t>
            </a:r>
            <a:r>
              <a:rPr lang="en-US" sz="2000" dirty="0" err="1" smtClean="0">
                <a:latin typeface="Monaco"/>
                <a:cs typeface="Monaco"/>
              </a:rPr>
              <a:t>my_file_with_important_stuff.txt</a:t>
            </a:r>
            <a:r>
              <a:rPr lang="en-US" sz="2000" dirty="0" smtClean="0">
                <a:latin typeface="Monaco"/>
                <a:cs typeface="Monaco"/>
              </a:rPr>
              <a:t>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file_handle = open(filename, "r</a:t>
            </a:r>
            <a:r>
              <a:rPr lang="en-US" sz="2000" dirty="0" smtClean="0">
                <a:latin typeface="Monaco"/>
                <a:cs typeface="Monaco"/>
              </a:rPr>
              <a:t>")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2000" dirty="0" smtClean="0">
                <a:latin typeface="Monaco"/>
                <a:cs typeface="Monaco"/>
              </a:rPr>
              <a:t>for line in </a:t>
            </a:r>
            <a:r>
              <a:rPr lang="en-US" sz="2000" dirty="0" err="1" smtClean="0">
                <a:latin typeface="Monaco"/>
                <a:cs typeface="Monaco"/>
              </a:rPr>
              <a:t>file_handle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print(line)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20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20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file_handle.close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1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more than once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= open(filename, "r</a:t>
            </a:r>
            <a:r>
              <a:rPr lang="en-US" sz="1500" dirty="0" smtClean="0">
                <a:latin typeface="Monaco"/>
                <a:cs typeface="Monaco"/>
              </a:rPr>
              <a:t>")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 over handle while the file is still open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2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Line </a:t>
            </a:r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200" dirty="0" smtClean="0">
              <a:latin typeface="Monaco"/>
              <a:cs typeface="Monaco"/>
            </a:endParaRP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Looping again yields NO OUTPUT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print(line)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To go again, use .seek(&lt;line number&gt;)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err="1" smtClean="0">
                <a:solidFill>
                  <a:schemeClr val="accent5"/>
                </a:solidFill>
                <a:latin typeface="Monaco"/>
                <a:cs typeface="Monaco"/>
              </a:rPr>
              <a:t>.seek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1500" dirty="0" smtClean="0">
                <a:latin typeface="Monaco"/>
                <a:cs typeface="Monaco"/>
              </a:rPr>
              <a:t>0</a:t>
            </a:r>
            <a:r>
              <a:rPr lang="en-US" sz="15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1500" dirty="0" smtClean="0">
                <a:latin typeface="Monaco"/>
                <a:cs typeface="Monaco"/>
              </a:rPr>
              <a:t>for line in </a:t>
            </a:r>
            <a:r>
              <a:rPr lang="en-US" sz="1500" dirty="0" err="1" smtClean="0">
                <a:latin typeface="Monaco"/>
                <a:cs typeface="Monaco"/>
              </a:rPr>
              <a:t>file_handle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print(line)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2 of file.</a:t>
            </a:r>
          </a:p>
          <a:p>
            <a:r>
              <a:rPr lang="en-US" sz="1200" dirty="0">
                <a:solidFill>
                  <a:srgbClr val="A6A6A6"/>
                </a:solidFill>
                <a:latin typeface="Monaco"/>
                <a:cs typeface="Monaco"/>
              </a:rPr>
              <a:t>Line 3 of file.</a:t>
            </a:r>
          </a:p>
          <a:p>
            <a:r>
              <a:rPr lang="en-US" sz="1200" dirty="0" smtClean="0">
                <a:solidFill>
                  <a:srgbClr val="A6A6A6"/>
                </a:solidFill>
                <a:latin typeface="Monaco"/>
                <a:cs typeface="Monaco"/>
              </a:rPr>
              <a:t>...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err="1" smtClean="0">
                <a:latin typeface="Monaco"/>
                <a:cs typeface="Monaco"/>
              </a:rPr>
              <a:t>file_handle.close</a:t>
            </a:r>
            <a:r>
              <a:rPr lang="en-US" sz="1500" dirty="0" smtClean="0">
                <a:latin typeface="Monaco"/>
                <a:cs typeface="Monaco"/>
              </a:rPr>
              <a:t>()</a:t>
            </a:r>
            <a:endParaRPr lang="en-US" sz="15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49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1342</TotalTime>
  <Words>670</Words>
  <Application>Microsoft Macintosh PowerPoint</Application>
  <PresentationFormat>On-screen Show (4:3)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Black</vt:lpstr>
      <vt:lpstr>Calibri</vt:lpstr>
      <vt:lpstr>Mangal</vt:lpstr>
      <vt:lpstr>Monaco</vt:lpstr>
      <vt:lpstr>Arial</vt:lpstr>
      <vt:lpstr>Essential</vt:lpstr>
      <vt:lpstr>Introduction to Python: Day Three </vt:lpstr>
      <vt:lpstr>Recap: we have learned…</vt:lpstr>
      <vt:lpstr>A fancy dictionary technique</vt:lpstr>
      <vt:lpstr>reading and writing files in python</vt:lpstr>
      <vt:lpstr>opening files for reading</vt:lpstr>
      <vt:lpstr>looping over lines in a file</vt:lpstr>
      <vt:lpstr>looping over lines in a file</vt:lpstr>
      <vt:lpstr>For large files, avoid saving content to memory</vt:lpstr>
      <vt:lpstr>Looping more than once</vt:lpstr>
      <vt:lpstr>opening files for writing</vt:lpstr>
      <vt:lpstr>Add to an existing file with append-mode</vt:lpstr>
      <vt:lpstr>but stephanie, I'm really lazy!</vt:lpstr>
      <vt:lpstr>remember file paths!!</vt:lpstr>
      <vt:lpstr>remember file paths!!</vt:lpstr>
      <vt:lpstr>exercise break</vt:lpstr>
      <vt:lpstr>Working with strings, round 2</vt:lpstr>
      <vt:lpstr>show examples of each method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2107</cp:revision>
  <dcterms:created xsi:type="dcterms:W3CDTF">2015-05-13T18:41:17Z</dcterms:created>
  <dcterms:modified xsi:type="dcterms:W3CDTF">2018-05-17T16:07:54Z</dcterms:modified>
</cp:coreProperties>
</file>